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4.xml" ContentType="application/vnd.openxmlformats-officedocument.drawingml.diagramLayout+xml"/>
  <Override PartName="/docProps/custom.xml" ContentType="application/vnd.openxmlformats-officedocument.custom-properti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sldIdLst>
    <p:sldId id="274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 varScale="1">
        <p:scale>
          <a:sx n="76" d="100"/>
          <a:sy n="76" d="100"/>
        </p:scale>
        <p:origin x="-3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08DE3A-B43F-4873-88F3-617C019D7E82}" type="doc">
      <dgm:prSet loTypeId="urn:microsoft.com/office/officeart/2005/8/layout/matrix2#1" loCatId="matrix" qsTypeId="urn:microsoft.com/office/officeart/2005/8/quickstyle/3d2#1" qsCatId="3D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257C676-8CAC-49F5-950E-732E956D2CD2}">
      <dgm:prSet phldrT="[Texto]" custT="1"/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Seguir </a:t>
          </a:r>
          <a:endParaRPr lang="es-ES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E5B087-DB88-48F6-B71E-837EF9EEBADA}" type="parTrans" cxnId="{BF783B84-3EE3-4335-ACD2-75D1EF71AC41}">
      <dgm:prSet/>
      <dgm:spPr/>
      <dgm:t>
        <a:bodyPr/>
        <a:lstStyle/>
        <a:p>
          <a:endParaRPr lang="es-ES"/>
        </a:p>
      </dgm:t>
    </dgm:pt>
    <dgm:pt modelId="{B1C58FB2-26EB-48DA-9C7F-20371444489B}" type="sibTrans" cxnId="{BF783B84-3EE3-4335-ACD2-75D1EF71AC41}">
      <dgm:prSet/>
      <dgm:spPr/>
      <dgm:t>
        <a:bodyPr/>
        <a:lstStyle/>
        <a:p>
          <a:endParaRPr lang="es-ES"/>
        </a:p>
      </dgm:t>
    </dgm:pt>
    <dgm:pt modelId="{C8D084CC-4CBA-4AC2-9B66-F8D78103C1F2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 meses</a:t>
          </a:r>
          <a:endParaRPr lang="es-ES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002B0F-D1CF-488D-8F26-48EF92C10622}" type="parTrans" cxnId="{B66C7F3E-32CD-4721-919F-EB65043A0F28}">
      <dgm:prSet/>
      <dgm:spPr/>
      <dgm:t>
        <a:bodyPr/>
        <a:lstStyle/>
        <a:p>
          <a:endParaRPr lang="es-ES"/>
        </a:p>
      </dgm:t>
    </dgm:pt>
    <dgm:pt modelId="{9226BD76-0BEC-4709-8C3D-B106A9A5B4B7}" type="sibTrans" cxnId="{B66C7F3E-32CD-4721-919F-EB65043A0F28}">
      <dgm:prSet/>
      <dgm:spPr/>
      <dgm:t>
        <a:bodyPr/>
        <a:lstStyle/>
        <a:p>
          <a:endParaRPr lang="es-ES"/>
        </a:p>
      </dgm:t>
    </dgm:pt>
    <dgm:pt modelId="{0725D3FC-0E32-4E76-942F-732F325E4DE9}">
      <dgm:prSet phldrT="[Texto]" custT="1"/>
      <dgm:spPr/>
      <dgm:t>
        <a:bodyPr/>
        <a:lstStyle/>
        <a:p>
          <a:r>
            <a:rPr lang="es-ES" sz="24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Separados </a:t>
          </a:r>
          <a:endParaRPr lang="es-ES" sz="24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DC12E7-8CF9-485B-AFAD-5C9D10E454EA}" type="parTrans" cxnId="{480AFB18-ADDB-469B-898B-ED800A215BAA}">
      <dgm:prSet/>
      <dgm:spPr/>
      <dgm:t>
        <a:bodyPr/>
        <a:lstStyle/>
        <a:p>
          <a:endParaRPr lang="es-ES"/>
        </a:p>
      </dgm:t>
    </dgm:pt>
    <dgm:pt modelId="{F9585DB6-8D1F-41BE-B1C6-C3637F9CF45F}" type="sibTrans" cxnId="{480AFB18-ADDB-469B-898B-ED800A215BAA}">
      <dgm:prSet/>
      <dgm:spPr/>
      <dgm:t>
        <a:bodyPr/>
        <a:lstStyle/>
        <a:p>
          <a:endParaRPr lang="es-ES"/>
        </a:p>
      </dgm:t>
    </dgm:pt>
    <dgm:pt modelId="{9D9722D1-3C97-4B24-9441-AC6D5D964CC5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lo  que se pueda</a:t>
          </a:r>
          <a:endParaRPr lang="es-ES" sz="2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390E39-14ED-4E6F-9F59-5D1111C99919}" type="parTrans" cxnId="{3260B216-C973-44C3-B33A-624D958DDB04}">
      <dgm:prSet/>
      <dgm:spPr/>
      <dgm:t>
        <a:bodyPr/>
        <a:lstStyle/>
        <a:p>
          <a:endParaRPr lang="es-ES"/>
        </a:p>
      </dgm:t>
    </dgm:pt>
    <dgm:pt modelId="{2DF1C444-A1B3-4312-9663-164172DEE2FF}" type="sibTrans" cxnId="{3260B216-C973-44C3-B33A-624D958DDB04}">
      <dgm:prSet/>
      <dgm:spPr/>
      <dgm:t>
        <a:bodyPr/>
        <a:lstStyle/>
        <a:p>
          <a:endParaRPr lang="es-ES"/>
        </a:p>
      </dgm:t>
    </dgm:pt>
    <dgm:pt modelId="{E53F22DE-F940-4699-9F0C-8F2C85CFB9F6}">
      <dgm:prSet phldrT="[Texto]" custT="1"/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Recursos individuales</a:t>
          </a:r>
          <a:endParaRPr lang="es-ES" sz="1600" b="1" dirty="0">
            <a:solidFill>
              <a:schemeClr val="tx1"/>
            </a:solidFill>
          </a:endParaRPr>
        </a:p>
      </dgm:t>
    </dgm:pt>
    <dgm:pt modelId="{A1552702-4B7C-4D70-B10C-30A6A170E7BF}" type="parTrans" cxnId="{E34C8665-B3D9-4E9B-BE22-4B57B8939C6B}">
      <dgm:prSet/>
      <dgm:spPr/>
      <dgm:t>
        <a:bodyPr/>
        <a:lstStyle/>
        <a:p>
          <a:endParaRPr lang="es-GT"/>
        </a:p>
      </dgm:t>
    </dgm:pt>
    <dgm:pt modelId="{F0C22997-FB7A-4EAF-B72F-B1232EA38DCF}" type="sibTrans" cxnId="{E34C8665-B3D9-4E9B-BE22-4B57B8939C6B}">
      <dgm:prSet/>
      <dgm:spPr/>
      <dgm:t>
        <a:bodyPr/>
        <a:lstStyle/>
        <a:p>
          <a:endParaRPr lang="es-GT"/>
        </a:p>
      </dgm:t>
    </dgm:pt>
    <dgm:pt modelId="{91FEACE5-774A-4F8D-AD70-C9F6CAB7FF16}">
      <dgm:prSet phldrT="[Texto]" custT="1"/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Por separado</a:t>
          </a:r>
          <a:endParaRPr lang="es-ES" sz="1600" b="1" dirty="0">
            <a:solidFill>
              <a:schemeClr val="tx1"/>
            </a:solidFill>
          </a:endParaRPr>
        </a:p>
      </dgm:t>
    </dgm:pt>
    <dgm:pt modelId="{51623C4A-FB52-4703-8973-0E53D89F0826}" type="parTrans" cxnId="{D7D89487-BF50-4856-AC3E-BDF47A428EA6}">
      <dgm:prSet/>
      <dgm:spPr/>
      <dgm:t>
        <a:bodyPr/>
        <a:lstStyle/>
        <a:p>
          <a:endParaRPr lang="es-GT"/>
        </a:p>
      </dgm:t>
    </dgm:pt>
    <dgm:pt modelId="{D57AA5A2-BF23-4DE3-86C4-28CF140DE60E}" type="sibTrans" cxnId="{D7D89487-BF50-4856-AC3E-BDF47A428EA6}">
      <dgm:prSet/>
      <dgm:spPr/>
      <dgm:t>
        <a:bodyPr/>
        <a:lstStyle/>
        <a:p>
          <a:endParaRPr lang="es-GT"/>
        </a:p>
      </dgm:t>
    </dgm:pt>
    <dgm:pt modelId="{E4138BBE-ED0E-4A9C-873A-881783EF3CEA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Sumar recursos</a:t>
          </a:r>
          <a:endParaRPr lang="es-ES" sz="1600" b="1" dirty="0">
            <a:solidFill>
              <a:schemeClr val="tx1"/>
            </a:solidFill>
          </a:endParaRPr>
        </a:p>
      </dgm:t>
    </dgm:pt>
    <dgm:pt modelId="{1129A7E2-0A27-46A9-9501-70A70D7A7DC4}" type="parTrans" cxnId="{C21F35C3-F1FE-46C7-9D1D-734CE26B4905}">
      <dgm:prSet/>
      <dgm:spPr/>
      <dgm:t>
        <a:bodyPr/>
        <a:lstStyle/>
        <a:p>
          <a:endParaRPr lang="es-GT"/>
        </a:p>
      </dgm:t>
    </dgm:pt>
    <dgm:pt modelId="{62B1BC21-B51B-47B4-A57F-5C14E941A5CA}" type="sibTrans" cxnId="{C21F35C3-F1FE-46C7-9D1D-734CE26B4905}">
      <dgm:prSet/>
      <dgm:spPr/>
      <dgm:t>
        <a:bodyPr/>
        <a:lstStyle/>
        <a:p>
          <a:endParaRPr lang="es-GT"/>
        </a:p>
      </dgm:t>
    </dgm:pt>
    <dgm:pt modelId="{E4CA73E0-8190-4549-937D-60827200C961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Sumar Acciones</a:t>
          </a:r>
          <a:endParaRPr lang="es-ES" sz="1600" b="1" dirty="0">
            <a:solidFill>
              <a:schemeClr val="tx1"/>
            </a:solidFill>
          </a:endParaRPr>
        </a:p>
      </dgm:t>
    </dgm:pt>
    <dgm:pt modelId="{4F30BCB2-ADAA-47F8-956E-8365DB16C906}" type="parTrans" cxnId="{E5EDE281-8100-4528-8E5C-BFF393E9C5E6}">
      <dgm:prSet/>
      <dgm:spPr/>
      <dgm:t>
        <a:bodyPr/>
        <a:lstStyle/>
        <a:p>
          <a:endParaRPr lang="es-GT"/>
        </a:p>
      </dgm:t>
    </dgm:pt>
    <dgm:pt modelId="{CD8D420D-DF79-4A77-AF42-F1A08087EF0D}" type="sibTrans" cxnId="{E5EDE281-8100-4528-8E5C-BFF393E9C5E6}">
      <dgm:prSet/>
      <dgm:spPr/>
      <dgm:t>
        <a:bodyPr/>
        <a:lstStyle/>
        <a:p>
          <a:endParaRPr lang="es-GT"/>
        </a:p>
      </dgm:t>
    </dgm:pt>
    <dgm:pt modelId="{6303E3CD-AA46-4801-B31F-096289DB4DB6}">
      <dgm:prSet phldrT="[Texto]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Fraccionando</a:t>
          </a:r>
          <a:endParaRPr lang="es-ES" sz="1400" b="1" dirty="0">
            <a:solidFill>
              <a:schemeClr val="tx1"/>
            </a:solidFill>
          </a:endParaRPr>
        </a:p>
      </dgm:t>
    </dgm:pt>
    <dgm:pt modelId="{E564180E-8E2E-430F-9998-B05560172C79}" type="parTrans" cxnId="{4F8AB2AF-F4A6-4B81-A13B-FF2730E4D9BC}">
      <dgm:prSet/>
      <dgm:spPr/>
      <dgm:t>
        <a:bodyPr/>
        <a:lstStyle/>
        <a:p>
          <a:endParaRPr lang="es-GT"/>
        </a:p>
      </dgm:t>
    </dgm:pt>
    <dgm:pt modelId="{E68D9360-C3FC-461A-A01C-5A642B09933F}" type="sibTrans" cxnId="{4F8AB2AF-F4A6-4B81-A13B-FF2730E4D9BC}">
      <dgm:prSet/>
      <dgm:spPr/>
      <dgm:t>
        <a:bodyPr/>
        <a:lstStyle/>
        <a:p>
          <a:endParaRPr lang="es-GT"/>
        </a:p>
      </dgm:t>
    </dgm:pt>
    <dgm:pt modelId="{5087DD85-600F-41ED-B8E4-062421EA10BA}">
      <dgm:prSet phldrT="[Texto]"/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Compitiendo por escasos recursos</a:t>
          </a:r>
          <a:endParaRPr lang="es-ES" sz="1400" b="1" dirty="0">
            <a:solidFill>
              <a:schemeClr val="tx1"/>
            </a:solidFill>
          </a:endParaRPr>
        </a:p>
      </dgm:t>
    </dgm:pt>
    <dgm:pt modelId="{70B0BD20-C4DE-4133-A63D-CC2D5F98F0E7}" type="parTrans" cxnId="{B595CCDE-D968-4E6E-81FE-33CFBDC5DEEF}">
      <dgm:prSet/>
      <dgm:spPr/>
      <dgm:t>
        <a:bodyPr/>
        <a:lstStyle/>
        <a:p>
          <a:endParaRPr lang="es-GT"/>
        </a:p>
      </dgm:t>
    </dgm:pt>
    <dgm:pt modelId="{1298F2AE-B9E0-4161-A769-C96D83D7C11B}" type="sibTrans" cxnId="{B595CCDE-D968-4E6E-81FE-33CFBDC5DEEF}">
      <dgm:prSet/>
      <dgm:spPr/>
      <dgm:t>
        <a:bodyPr/>
        <a:lstStyle/>
        <a:p>
          <a:endParaRPr lang="es-GT"/>
        </a:p>
      </dgm:t>
    </dgm:pt>
    <dgm:pt modelId="{D3B4EE51-69DC-4189-9E37-E8C22D0A7802}">
      <dgm:prSet phldrT="[Texto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Algo mejor que nada</a:t>
          </a:r>
          <a:endParaRPr lang="es-ES" sz="1400" b="1" dirty="0">
            <a:solidFill>
              <a:schemeClr val="tx1"/>
            </a:solidFill>
          </a:endParaRPr>
        </a:p>
      </dgm:t>
    </dgm:pt>
    <dgm:pt modelId="{59591303-5FF3-477F-8D0B-B0DFB53D91CC}" type="parTrans" cxnId="{42FA2D3B-AB36-4EEA-B8A5-BECADDCC7621}">
      <dgm:prSet/>
      <dgm:spPr/>
      <dgm:t>
        <a:bodyPr/>
        <a:lstStyle/>
        <a:p>
          <a:endParaRPr lang="es-GT"/>
        </a:p>
      </dgm:t>
    </dgm:pt>
    <dgm:pt modelId="{D4839F71-FFFE-4C54-8929-1A64AE135F10}" type="sibTrans" cxnId="{42FA2D3B-AB36-4EEA-B8A5-BECADDCC7621}">
      <dgm:prSet/>
      <dgm:spPr/>
      <dgm:t>
        <a:bodyPr/>
        <a:lstStyle/>
        <a:p>
          <a:endParaRPr lang="es-GT"/>
        </a:p>
      </dgm:t>
    </dgm:pt>
    <dgm:pt modelId="{494A256C-9D6A-4DE1-9956-99A0BEB66A13}">
      <dgm:prSet phldrT="[Texto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ES" sz="1400" b="1" dirty="0">
            <a:solidFill>
              <a:schemeClr val="tx1"/>
            </a:solidFill>
          </a:endParaRPr>
        </a:p>
      </dgm:t>
    </dgm:pt>
    <dgm:pt modelId="{E15F409F-0B9E-4805-A2DE-4F50B0C951D8}" type="parTrans" cxnId="{3BBEC700-54C7-4873-B9C8-DC25DBDBFFD4}">
      <dgm:prSet/>
      <dgm:spPr/>
      <dgm:t>
        <a:bodyPr/>
        <a:lstStyle/>
        <a:p>
          <a:endParaRPr lang="es-GT"/>
        </a:p>
      </dgm:t>
    </dgm:pt>
    <dgm:pt modelId="{2525E1FC-D72C-4B1C-96AC-7646A5A559A5}" type="sibTrans" cxnId="{3BBEC700-54C7-4873-B9C8-DC25DBDBFFD4}">
      <dgm:prSet/>
      <dgm:spPr/>
      <dgm:t>
        <a:bodyPr/>
        <a:lstStyle/>
        <a:p>
          <a:endParaRPr lang="es-GT"/>
        </a:p>
      </dgm:t>
    </dgm:pt>
    <dgm:pt modelId="{2BBBBCFE-65BC-406B-BFCC-CB3D818580BA}">
      <dgm:prSet phldrT="[Texto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400" b="1" dirty="0" smtClean="0">
              <a:solidFill>
                <a:schemeClr val="tx1"/>
              </a:solidFill>
            </a:rPr>
            <a:t>Por inercia </a:t>
          </a:r>
          <a:endParaRPr lang="es-ES" sz="1400" b="1" dirty="0">
            <a:solidFill>
              <a:schemeClr val="tx1"/>
            </a:solidFill>
          </a:endParaRPr>
        </a:p>
      </dgm:t>
    </dgm:pt>
    <dgm:pt modelId="{AC125BF7-D3CA-4730-81DF-6F79573621D1}" type="parTrans" cxnId="{92ECB27F-71BC-414A-B2EE-69BBC4B0C239}">
      <dgm:prSet/>
      <dgm:spPr/>
      <dgm:t>
        <a:bodyPr/>
        <a:lstStyle/>
        <a:p>
          <a:endParaRPr lang="es-GT"/>
        </a:p>
      </dgm:t>
    </dgm:pt>
    <dgm:pt modelId="{C2283091-07C9-4F9C-92B7-302EEE1DECA5}" type="sibTrans" cxnId="{92ECB27F-71BC-414A-B2EE-69BBC4B0C239}">
      <dgm:prSet/>
      <dgm:spPr/>
      <dgm:t>
        <a:bodyPr/>
        <a:lstStyle/>
        <a:p>
          <a:endParaRPr lang="es-GT"/>
        </a:p>
      </dgm:t>
    </dgm:pt>
    <dgm:pt modelId="{95527AB8-F161-4A6C-8E98-C9CE07C7E23A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Concretar corto plazo</a:t>
          </a:r>
          <a:endParaRPr lang="es-ES" sz="1600" b="1" dirty="0">
            <a:solidFill>
              <a:schemeClr val="tx1"/>
            </a:solidFill>
          </a:endParaRPr>
        </a:p>
      </dgm:t>
    </dgm:pt>
    <dgm:pt modelId="{9C643752-48A4-4219-82C7-8DFFF4A2AEC2}" type="parTrans" cxnId="{C509B176-8F47-43EB-884E-7E412A9DBF43}">
      <dgm:prSet/>
      <dgm:spPr/>
      <dgm:t>
        <a:bodyPr/>
        <a:lstStyle/>
        <a:p>
          <a:endParaRPr lang="es-GT"/>
        </a:p>
      </dgm:t>
    </dgm:pt>
    <dgm:pt modelId="{71A23ABD-4AE1-4D87-B3CD-FAC7A0C0B19B}" type="sibTrans" cxnId="{C509B176-8F47-43EB-884E-7E412A9DBF43}">
      <dgm:prSet/>
      <dgm:spPr/>
      <dgm:t>
        <a:bodyPr/>
        <a:lstStyle/>
        <a:p>
          <a:endParaRPr lang="es-GT"/>
        </a:p>
      </dgm:t>
    </dgm:pt>
    <dgm:pt modelId="{69B5287D-234A-4422-8B78-D47EF065E229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600" b="1" dirty="0" smtClean="0">
              <a:solidFill>
                <a:schemeClr val="tx1"/>
              </a:solidFill>
            </a:rPr>
            <a:t>Sentar bases mediano y largo plazo</a:t>
          </a:r>
          <a:endParaRPr lang="es-ES" sz="1600" b="0" dirty="0">
            <a:solidFill>
              <a:schemeClr val="tx1"/>
            </a:solidFill>
          </a:endParaRPr>
        </a:p>
      </dgm:t>
    </dgm:pt>
    <dgm:pt modelId="{E0839FDA-0B49-437D-A59A-5CE408505C9C}" type="parTrans" cxnId="{B3644D40-986C-45E7-8576-83B55A4585EC}">
      <dgm:prSet/>
      <dgm:spPr/>
      <dgm:t>
        <a:bodyPr/>
        <a:lstStyle/>
        <a:p>
          <a:endParaRPr lang="es-GT"/>
        </a:p>
      </dgm:t>
    </dgm:pt>
    <dgm:pt modelId="{149A42B8-1D93-4FF8-ACF8-7FC97623DAD6}" type="sibTrans" cxnId="{B3644D40-986C-45E7-8576-83B55A4585EC}">
      <dgm:prSet/>
      <dgm:spPr/>
      <dgm:t>
        <a:bodyPr/>
        <a:lstStyle/>
        <a:p>
          <a:endParaRPr lang="es-GT"/>
        </a:p>
      </dgm:t>
    </dgm:pt>
    <dgm:pt modelId="{5C25EBF0-53BC-4802-9CA2-4050D564A376}" type="pres">
      <dgm:prSet presAssocID="{BF08DE3A-B43F-4873-88F3-617C019D7E8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7F91203-8F89-45E2-91AB-0C1E8E0F7CAF}" type="pres">
      <dgm:prSet presAssocID="{BF08DE3A-B43F-4873-88F3-617C019D7E82}" presName="axisShape" presStyleLbl="bgShp" presStyleIdx="0" presStyleCnt="1" custLinFactNeighborX="9249" custLinFactNeighborY="-959"/>
      <dgm:spPr/>
    </dgm:pt>
    <dgm:pt modelId="{8D180897-7103-41CE-A037-0B30F8EB4A6F}" type="pres">
      <dgm:prSet presAssocID="{BF08DE3A-B43F-4873-88F3-617C019D7E82}" presName="rect1" presStyleLbl="node1" presStyleIdx="0" presStyleCnt="4" custScaleX="121150" custLinFactNeighborX="-16647" custLinFactNeighborY="-27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F9FD10-B62D-4A88-9C8E-3AAD2F06F7C1}" type="pres">
      <dgm:prSet presAssocID="{BF08DE3A-B43F-4873-88F3-617C019D7E82}" presName="rect2" presStyleLbl="node1" presStyleIdx="1" presStyleCnt="4" custScaleX="209101" custLinFactNeighborX="84838" custLinFactNeighborY="-67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7D4CA0-13F5-421A-9B7C-9461B5B27A0B}" type="pres">
      <dgm:prSet presAssocID="{BF08DE3A-B43F-4873-88F3-617C019D7E82}" presName="rect3" presStyleLbl="node1" presStyleIdx="2" presStyleCnt="4" custLinFactNeighborX="-13015" custLinFactNeighborY="30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682BEB-A1FD-481F-B1AD-9F676577EC8A}" type="pres">
      <dgm:prSet presAssocID="{BF08DE3A-B43F-4873-88F3-617C019D7E82}" presName="rect4" presStyleLbl="node1" presStyleIdx="3" presStyleCnt="4" custLinFactNeighborX="34265" custLinFactNeighborY="-9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21F35C3-F1FE-46C7-9D1D-734CE26B4905}" srcId="{C8D084CC-4CBA-4AC2-9B66-F8D78103C1F2}" destId="{E4138BBE-ED0E-4A9C-873A-881783EF3CEA}" srcOrd="0" destOrd="0" parTransId="{1129A7E2-0A27-46A9-9501-70A70D7A7DC4}" sibTransId="{62B1BC21-B51B-47B4-A57F-5C14E941A5CA}"/>
    <dgm:cxn modelId="{E34C8665-B3D9-4E9B-BE22-4B57B8939C6B}" srcId="{A257C676-8CAC-49F5-950E-732E956D2CD2}" destId="{E53F22DE-F940-4699-9F0C-8F2C85CFB9F6}" srcOrd="0" destOrd="0" parTransId="{A1552702-4B7C-4D70-B10C-30A6A170E7BF}" sibTransId="{F0C22997-FB7A-4EAF-B72F-B1232EA38DCF}"/>
    <dgm:cxn modelId="{4F8AB2AF-F4A6-4B81-A13B-FF2730E4D9BC}" srcId="{0725D3FC-0E32-4E76-942F-732F325E4DE9}" destId="{6303E3CD-AA46-4801-B31F-096289DB4DB6}" srcOrd="0" destOrd="0" parTransId="{E564180E-8E2E-430F-9998-B05560172C79}" sibTransId="{E68D9360-C3FC-461A-A01C-5A642B09933F}"/>
    <dgm:cxn modelId="{92ECB27F-71BC-414A-B2EE-69BBC4B0C239}" srcId="{9D9722D1-3C97-4B24-9441-AC6D5D964CC5}" destId="{2BBBBCFE-65BC-406B-BFCC-CB3D818580BA}" srcOrd="1" destOrd="0" parTransId="{AC125BF7-D3CA-4730-81DF-6F79573621D1}" sibTransId="{C2283091-07C9-4F9C-92B7-302EEE1DECA5}"/>
    <dgm:cxn modelId="{B3644D40-986C-45E7-8576-83B55A4585EC}" srcId="{C8D084CC-4CBA-4AC2-9B66-F8D78103C1F2}" destId="{69B5287D-234A-4422-8B78-D47EF065E229}" srcOrd="3" destOrd="0" parTransId="{E0839FDA-0B49-437D-A59A-5CE408505C9C}" sibTransId="{149A42B8-1D93-4FF8-ACF8-7FC97623DAD6}"/>
    <dgm:cxn modelId="{D7D89487-BF50-4856-AC3E-BDF47A428EA6}" srcId="{A257C676-8CAC-49F5-950E-732E956D2CD2}" destId="{91FEACE5-774A-4F8D-AD70-C9F6CAB7FF16}" srcOrd="1" destOrd="0" parTransId="{51623C4A-FB52-4703-8973-0E53D89F0826}" sibTransId="{D57AA5A2-BF23-4DE3-86C4-28CF140DE60E}"/>
    <dgm:cxn modelId="{1C71D16C-36CD-4EFA-9868-735223500DB6}" type="presOf" srcId="{E53F22DE-F940-4699-9F0C-8F2C85CFB9F6}" destId="{8D180897-7103-41CE-A037-0B30F8EB4A6F}" srcOrd="0" destOrd="1" presId="urn:microsoft.com/office/officeart/2005/8/layout/matrix2#1"/>
    <dgm:cxn modelId="{C72E4566-84EB-4B69-B1F6-FF233C05E162}" type="presOf" srcId="{5087DD85-600F-41ED-B8E4-062421EA10BA}" destId="{E57D4CA0-13F5-421A-9B7C-9461B5B27A0B}" srcOrd="0" destOrd="2" presId="urn:microsoft.com/office/officeart/2005/8/layout/matrix2#1"/>
    <dgm:cxn modelId="{B595CCDE-D968-4E6E-81FE-33CFBDC5DEEF}" srcId="{0725D3FC-0E32-4E76-942F-732F325E4DE9}" destId="{5087DD85-600F-41ED-B8E4-062421EA10BA}" srcOrd="1" destOrd="0" parTransId="{70B0BD20-C4DE-4133-A63D-CC2D5F98F0E7}" sibTransId="{1298F2AE-B9E0-4161-A769-C96D83D7C11B}"/>
    <dgm:cxn modelId="{71F252C9-C7C1-4941-848D-530FA1A0E097}" type="presOf" srcId="{9D9722D1-3C97-4B24-9441-AC6D5D964CC5}" destId="{08682BEB-A1FD-481F-B1AD-9F676577EC8A}" srcOrd="0" destOrd="0" presId="urn:microsoft.com/office/officeart/2005/8/layout/matrix2#1"/>
    <dgm:cxn modelId="{9FBE806A-D992-4319-880F-363A491716E8}" type="presOf" srcId="{0725D3FC-0E32-4E76-942F-732F325E4DE9}" destId="{E57D4CA0-13F5-421A-9B7C-9461B5B27A0B}" srcOrd="0" destOrd="0" presId="urn:microsoft.com/office/officeart/2005/8/layout/matrix2#1"/>
    <dgm:cxn modelId="{480AFB18-ADDB-469B-898B-ED800A215BAA}" srcId="{BF08DE3A-B43F-4873-88F3-617C019D7E82}" destId="{0725D3FC-0E32-4E76-942F-732F325E4DE9}" srcOrd="2" destOrd="0" parTransId="{C5DC12E7-8CF9-485B-AFAD-5C9D10E454EA}" sibTransId="{F9585DB6-8D1F-41BE-B1C6-C3637F9CF45F}"/>
    <dgm:cxn modelId="{8C2B6AF3-FB83-4E00-BDD4-C548BD05DDB9}" type="presOf" srcId="{494A256C-9D6A-4DE1-9956-99A0BEB66A13}" destId="{08682BEB-A1FD-481F-B1AD-9F676577EC8A}" srcOrd="0" destOrd="3" presId="urn:microsoft.com/office/officeart/2005/8/layout/matrix2#1"/>
    <dgm:cxn modelId="{A504F751-3B87-4D03-9890-68524719001E}" type="presOf" srcId="{91FEACE5-774A-4F8D-AD70-C9F6CAB7FF16}" destId="{8D180897-7103-41CE-A037-0B30F8EB4A6F}" srcOrd="0" destOrd="2" presId="urn:microsoft.com/office/officeart/2005/8/layout/matrix2#1"/>
    <dgm:cxn modelId="{3A673A38-2E34-489C-AD05-0E65EAFC9E6A}" type="presOf" srcId="{D3B4EE51-69DC-4189-9E37-E8C22D0A7802}" destId="{08682BEB-A1FD-481F-B1AD-9F676577EC8A}" srcOrd="0" destOrd="1" presId="urn:microsoft.com/office/officeart/2005/8/layout/matrix2#1"/>
    <dgm:cxn modelId="{0D75781F-0820-45B2-8EF3-635300BCF750}" type="presOf" srcId="{69B5287D-234A-4422-8B78-D47EF065E229}" destId="{0CF9FD10-B62D-4A88-9C8E-3AAD2F06F7C1}" srcOrd="0" destOrd="4" presId="urn:microsoft.com/office/officeart/2005/8/layout/matrix2#1"/>
    <dgm:cxn modelId="{D67F19AB-78FA-4A5D-8CBE-CFE32BED1D5A}" type="presOf" srcId="{6303E3CD-AA46-4801-B31F-096289DB4DB6}" destId="{E57D4CA0-13F5-421A-9B7C-9461B5B27A0B}" srcOrd="0" destOrd="1" presId="urn:microsoft.com/office/officeart/2005/8/layout/matrix2#1"/>
    <dgm:cxn modelId="{3260B216-C973-44C3-B33A-624D958DDB04}" srcId="{BF08DE3A-B43F-4873-88F3-617C019D7E82}" destId="{9D9722D1-3C97-4B24-9441-AC6D5D964CC5}" srcOrd="3" destOrd="0" parTransId="{8C390E39-14ED-4E6F-9F59-5D1111C99919}" sibTransId="{2DF1C444-A1B3-4312-9663-164172DEE2FF}"/>
    <dgm:cxn modelId="{ACC5BCFF-1D74-4805-9D82-77B3CF27D1E5}" type="presOf" srcId="{2BBBBCFE-65BC-406B-BFCC-CB3D818580BA}" destId="{08682BEB-A1FD-481F-B1AD-9F676577EC8A}" srcOrd="0" destOrd="2" presId="urn:microsoft.com/office/officeart/2005/8/layout/matrix2#1"/>
    <dgm:cxn modelId="{E5EDE281-8100-4528-8E5C-BFF393E9C5E6}" srcId="{C8D084CC-4CBA-4AC2-9B66-F8D78103C1F2}" destId="{E4CA73E0-8190-4549-937D-60827200C961}" srcOrd="1" destOrd="0" parTransId="{4F30BCB2-ADAA-47F8-956E-8365DB16C906}" sibTransId="{CD8D420D-DF79-4A77-AF42-F1A08087EF0D}"/>
    <dgm:cxn modelId="{14EEFCA2-C37D-4139-9380-61059EFF603A}" type="presOf" srcId="{E4CA73E0-8190-4549-937D-60827200C961}" destId="{0CF9FD10-B62D-4A88-9C8E-3AAD2F06F7C1}" srcOrd="0" destOrd="2" presId="urn:microsoft.com/office/officeart/2005/8/layout/matrix2#1"/>
    <dgm:cxn modelId="{861F841B-9231-40E7-B5F1-D9420DADD050}" type="presOf" srcId="{BF08DE3A-B43F-4873-88F3-617C019D7E82}" destId="{5C25EBF0-53BC-4802-9CA2-4050D564A376}" srcOrd="0" destOrd="0" presId="urn:microsoft.com/office/officeart/2005/8/layout/matrix2#1"/>
    <dgm:cxn modelId="{FB64B9C5-9233-422B-8868-CCE6171B73AF}" type="presOf" srcId="{95527AB8-F161-4A6C-8E98-C9CE07C7E23A}" destId="{0CF9FD10-B62D-4A88-9C8E-3AAD2F06F7C1}" srcOrd="0" destOrd="3" presId="urn:microsoft.com/office/officeart/2005/8/layout/matrix2#1"/>
    <dgm:cxn modelId="{FED1CCAC-1D44-4310-8DEE-C672450A34F5}" type="presOf" srcId="{C8D084CC-4CBA-4AC2-9B66-F8D78103C1F2}" destId="{0CF9FD10-B62D-4A88-9C8E-3AAD2F06F7C1}" srcOrd="0" destOrd="0" presId="urn:microsoft.com/office/officeart/2005/8/layout/matrix2#1"/>
    <dgm:cxn modelId="{BF783B84-3EE3-4335-ACD2-75D1EF71AC41}" srcId="{BF08DE3A-B43F-4873-88F3-617C019D7E82}" destId="{A257C676-8CAC-49F5-950E-732E956D2CD2}" srcOrd="0" destOrd="0" parTransId="{49E5B087-DB88-48F6-B71E-837EF9EEBADA}" sibTransId="{B1C58FB2-26EB-48DA-9C7F-20371444489B}"/>
    <dgm:cxn modelId="{5B14FDC7-5AFB-4221-924F-62EA0D084FB0}" type="presOf" srcId="{A257C676-8CAC-49F5-950E-732E956D2CD2}" destId="{8D180897-7103-41CE-A037-0B30F8EB4A6F}" srcOrd="0" destOrd="0" presId="urn:microsoft.com/office/officeart/2005/8/layout/matrix2#1"/>
    <dgm:cxn modelId="{C509B176-8F47-43EB-884E-7E412A9DBF43}" srcId="{C8D084CC-4CBA-4AC2-9B66-F8D78103C1F2}" destId="{95527AB8-F161-4A6C-8E98-C9CE07C7E23A}" srcOrd="2" destOrd="0" parTransId="{9C643752-48A4-4219-82C7-8DFFF4A2AEC2}" sibTransId="{71A23ABD-4AE1-4D87-B3CD-FAC7A0C0B19B}"/>
    <dgm:cxn modelId="{487A632D-8D0C-48B8-86D7-6C08A5B5F29D}" type="presOf" srcId="{E4138BBE-ED0E-4A9C-873A-881783EF3CEA}" destId="{0CF9FD10-B62D-4A88-9C8E-3AAD2F06F7C1}" srcOrd="0" destOrd="1" presId="urn:microsoft.com/office/officeart/2005/8/layout/matrix2#1"/>
    <dgm:cxn modelId="{B66C7F3E-32CD-4721-919F-EB65043A0F28}" srcId="{BF08DE3A-B43F-4873-88F3-617C019D7E82}" destId="{C8D084CC-4CBA-4AC2-9B66-F8D78103C1F2}" srcOrd="1" destOrd="0" parTransId="{FC002B0F-D1CF-488D-8F26-48EF92C10622}" sibTransId="{9226BD76-0BEC-4709-8C3D-B106A9A5B4B7}"/>
    <dgm:cxn modelId="{42FA2D3B-AB36-4EEA-B8A5-BECADDCC7621}" srcId="{9D9722D1-3C97-4B24-9441-AC6D5D964CC5}" destId="{D3B4EE51-69DC-4189-9E37-E8C22D0A7802}" srcOrd="0" destOrd="0" parTransId="{59591303-5FF3-477F-8D0B-B0DFB53D91CC}" sibTransId="{D4839F71-FFFE-4C54-8929-1A64AE135F10}"/>
    <dgm:cxn modelId="{3BBEC700-54C7-4873-B9C8-DC25DBDBFFD4}" srcId="{9D9722D1-3C97-4B24-9441-AC6D5D964CC5}" destId="{494A256C-9D6A-4DE1-9956-99A0BEB66A13}" srcOrd="2" destOrd="0" parTransId="{E15F409F-0B9E-4805-A2DE-4F50B0C951D8}" sibTransId="{2525E1FC-D72C-4B1C-96AC-7646A5A559A5}"/>
    <dgm:cxn modelId="{8EEA26C5-0285-4E9F-89FE-84456EDFDA23}" type="presParOf" srcId="{5C25EBF0-53BC-4802-9CA2-4050D564A376}" destId="{27F91203-8F89-45E2-91AB-0C1E8E0F7CAF}" srcOrd="0" destOrd="0" presId="urn:microsoft.com/office/officeart/2005/8/layout/matrix2#1"/>
    <dgm:cxn modelId="{713A2BCF-8A55-4EBE-B7B8-3B40AB87CC29}" type="presParOf" srcId="{5C25EBF0-53BC-4802-9CA2-4050D564A376}" destId="{8D180897-7103-41CE-A037-0B30F8EB4A6F}" srcOrd="1" destOrd="0" presId="urn:microsoft.com/office/officeart/2005/8/layout/matrix2#1"/>
    <dgm:cxn modelId="{20541BFB-482A-40F9-893B-4B4ACDC3095C}" type="presParOf" srcId="{5C25EBF0-53BC-4802-9CA2-4050D564A376}" destId="{0CF9FD10-B62D-4A88-9C8E-3AAD2F06F7C1}" srcOrd="2" destOrd="0" presId="urn:microsoft.com/office/officeart/2005/8/layout/matrix2#1"/>
    <dgm:cxn modelId="{D874DC02-1909-4066-B9E2-C12DF9925A0D}" type="presParOf" srcId="{5C25EBF0-53BC-4802-9CA2-4050D564A376}" destId="{E57D4CA0-13F5-421A-9B7C-9461B5B27A0B}" srcOrd="3" destOrd="0" presId="urn:microsoft.com/office/officeart/2005/8/layout/matrix2#1"/>
    <dgm:cxn modelId="{AA146D18-D90C-43C7-AEEF-E5D58118F00C}" type="presParOf" srcId="{5C25EBF0-53BC-4802-9CA2-4050D564A376}" destId="{08682BEB-A1FD-481F-B1AD-9F676577EC8A}" srcOrd="4" destOrd="0" presId="urn:microsoft.com/office/officeart/2005/8/layout/matrix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09E455-5512-463C-B61C-6701DE1104FA}" type="doc">
      <dgm:prSet loTypeId="urn:microsoft.com/office/officeart/2005/8/layout/lProcess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s-GT"/>
        </a:p>
      </dgm:t>
    </dgm:pt>
    <dgm:pt modelId="{8E16BF73-0639-4231-82B7-1E29C176D039}">
      <dgm:prSet phldrT="[Texto]"/>
      <dgm:spPr/>
      <dgm:t>
        <a:bodyPr/>
        <a:lstStyle/>
        <a:p>
          <a:r>
            <a:rPr lang="es-GT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GEDS</a:t>
          </a:r>
          <a:endParaRPr lang="es-GT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62A849F-FBF0-4548-8428-053A00C78480}" type="parTrans" cxnId="{184437ED-651E-484B-917D-2BFBD194180B}">
      <dgm:prSet/>
      <dgm:spPr/>
      <dgm:t>
        <a:bodyPr/>
        <a:lstStyle/>
        <a:p>
          <a:endParaRPr lang="es-GT"/>
        </a:p>
      </dgm:t>
    </dgm:pt>
    <dgm:pt modelId="{23B59DE8-E800-4011-B10B-D847756D9CF3}" type="sibTrans" cxnId="{184437ED-651E-484B-917D-2BFBD194180B}">
      <dgm:prSet/>
      <dgm:spPr/>
      <dgm:t>
        <a:bodyPr/>
        <a:lstStyle/>
        <a:p>
          <a:endParaRPr lang="es-GT"/>
        </a:p>
      </dgm:t>
    </dgm:pt>
    <dgm:pt modelId="{09D5A33F-AFF8-477A-BF66-EE350A9D673B}">
      <dgm:prSet phldrT="[Texto]"/>
      <dgm:spPr/>
      <dgm:t>
        <a:bodyPr/>
        <a:lstStyle/>
        <a:p>
          <a:r>
            <a: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MIDES</a:t>
          </a:r>
          <a:endParaRPr lang="es-G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BE4389B-D338-485C-B07C-D0BD45225EDB}" type="parTrans" cxnId="{CF1B4555-E20D-4AFE-AED4-D54EC8FAB62E}">
      <dgm:prSet/>
      <dgm:spPr/>
      <dgm:t>
        <a:bodyPr/>
        <a:lstStyle/>
        <a:p>
          <a:endParaRPr lang="es-GT"/>
        </a:p>
      </dgm:t>
    </dgm:pt>
    <dgm:pt modelId="{A1A12B3A-04F8-49B2-AA8B-DAE000FD8616}" type="sibTrans" cxnId="{CF1B4555-E20D-4AFE-AED4-D54EC8FAB62E}">
      <dgm:prSet/>
      <dgm:spPr/>
      <dgm:t>
        <a:bodyPr/>
        <a:lstStyle/>
        <a:p>
          <a:endParaRPr lang="es-GT"/>
        </a:p>
      </dgm:t>
    </dgm:pt>
    <dgm:pt modelId="{5DC8E5F7-9C89-45EA-8265-C5C2938DC54D}">
      <dgm:prSet phldrT="[Texto]"/>
      <dgm:spPr/>
      <dgm:t>
        <a:bodyPr/>
        <a:lstStyle/>
        <a:p>
          <a:r>
            <a: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FODES </a:t>
          </a:r>
          <a:endParaRPr lang="es-G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C8D7F6-7BE1-4751-9420-408C733A25AC}" type="parTrans" cxnId="{21141205-DD1E-4A4C-9F3F-CE739B050BCF}">
      <dgm:prSet/>
      <dgm:spPr/>
      <dgm:t>
        <a:bodyPr/>
        <a:lstStyle/>
        <a:p>
          <a:endParaRPr lang="es-GT"/>
        </a:p>
      </dgm:t>
    </dgm:pt>
    <dgm:pt modelId="{FD8C53F7-DB1C-4EE8-9CBD-7CDB9E29149B}" type="sibTrans" cxnId="{21141205-DD1E-4A4C-9F3F-CE739B050BCF}">
      <dgm:prSet/>
      <dgm:spPr/>
      <dgm:t>
        <a:bodyPr/>
        <a:lstStyle/>
        <a:p>
          <a:endParaRPr lang="es-GT"/>
        </a:p>
      </dgm:t>
    </dgm:pt>
    <dgm:pt modelId="{7FD7FEC0-A8A2-4894-8C6F-59CF7A576559}">
      <dgm:prSet phldrT="[Texto]"/>
      <dgm:spPr/>
      <dgm:t>
        <a:bodyPr/>
        <a:lstStyle/>
        <a:p>
          <a:r>
            <a:rPr lang="es-GT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CONASAN</a:t>
          </a:r>
          <a:endParaRPr lang="es-GT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E4B974C-B443-4492-A84A-41A41AF6790B}" type="parTrans" cxnId="{1F02488D-B7D4-40DF-B4BB-013C7DC80CEE}">
      <dgm:prSet/>
      <dgm:spPr/>
      <dgm:t>
        <a:bodyPr/>
        <a:lstStyle/>
        <a:p>
          <a:endParaRPr lang="es-GT"/>
        </a:p>
      </dgm:t>
    </dgm:pt>
    <dgm:pt modelId="{B2158A6B-5B9D-4B38-8BFE-2F7FCBBF3A44}" type="sibTrans" cxnId="{1F02488D-B7D4-40DF-B4BB-013C7DC80CEE}">
      <dgm:prSet/>
      <dgm:spPr/>
      <dgm:t>
        <a:bodyPr/>
        <a:lstStyle/>
        <a:p>
          <a:endParaRPr lang="es-GT"/>
        </a:p>
      </dgm:t>
    </dgm:pt>
    <dgm:pt modelId="{FF1BE212-6D65-42C5-91AB-3C94AD8ABF52}">
      <dgm:prSet phldrT="[Texto]"/>
      <dgm:spPr/>
      <dgm:t>
        <a:bodyPr/>
        <a:lstStyle/>
        <a:p>
          <a:r>
            <a: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CTI</a:t>
          </a:r>
          <a:endParaRPr lang="es-G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9B9AC-0019-4904-85ED-91B484614E83}" type="parTrans" cxnId="{F1573F64-F347-4595-924F-F221511CB876}">
      <dgm:prSet/>
      <dgm:spPr/>
      <dgm:t>
        <a:bodyPr/>
        <a:lstStyle/>
        <a:p>
          <a:endParaRPr lang="es-GT"/>
        </a:p>
      </dgm:t>
    </dgm:pt>
    <dgm:pt modelId="{D515502B-38AD-41C3-98BC-2BD17DC77887}" type="sibTrans" cxnId="{F1573F64-F347-4595-924F-F221511CB876}">
      <dgm:prSet/>
      <dgm:spPr/>
      <dgm:t>
        <a:bodyPr/>
        <a:lstStyle/>
        <a:p>
          <a:endParaRPr lang="es-GT"/>
        </a:p>
      </dgm:t>
    </dgm:pt>
    <dgm:pt modelId="{DA3B72C0-D379-4577-ACDD-399ED4F46B0B}">
      <dgm:prSet phldrT="[Texto]"/>
      <dgm:spPr/>
      <dgm:t>
        <a:bodyPr/>
        <a:lstStyle/>
        <a:p>
          <a:r>
            <a: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SESAN</a:t>
          </a:r>
          <a:endParaRPr lang="es-G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31EB32-412C-41A9-B6C6-EB7441E7E115}" type="parTrans" cxnId="{5DCE3868-6EC8-4897-B643-5237AE1B636E}">
      <dgm:prSet/>
      <dgm:spPr/>
      <dgm:t>
        <a:bodyPr/>
        <a:lstStyle/>
        <a:p>
          <a:endParaRPr lang="es-GT"/>
        </a:p>
      </dgm:t>
    </dgm:pt>
    <dgm:pt modelId="{539AD14A-4792-4094-8F64-644AF3A47A40}" type="sibTrans" cxnId="{5DCE3868-6EC8-4897-B643-5237AE1B636E}">
      <dgm:prSet/>
      <dgm:spPr/>
      <dgm:t>
        <a:bodyPr/>
        <a:lstStyle/>
        <a:p>
          <a:endParaRPr lang="es-GT"/>
        </a:p>
      </dgm:t>
    </dgm:pt>
    <dgm:pt modelId="{D0C68547-12B6-4EA8-BB38-8757DACC2895}">
      <dgm:prSet phldrT="[Texto]"/>
      <dgm:spPr/>
      <dgm:t>
        <a:bodyPr/>
        <a:lstStyle/>
        <a:p>
          <a:r>
            <a:rPr lang="es-GT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GEDRI</a:t>
          </a:r>
          <a:endParaRPr lang="es-GT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BFB421-FDD2-4ADE-B788-61E382EDE134}" type="parTrans" cxnId="{73D63ED1-786D-455D-B240-5EBC4A8D93CE}">
      <dgm:prSet/>
      <dgm:spPr/>
      <dgm:t>
        <a:bodyPr/>
        <a:lstStyle/>
        <a:p>
          <a:endParaRPr lang="es-GT"/>
        </a:p>
      </dgm:t>
    </dgm:pt>
    <dgm:pt modelId="{032AB79B-BB73-49A0-A606-2A6F30812770}" type="sibTrans" cxnId="{73D63ED1-786D-455D-B240-5EBC4A8D93CE}">
      <dgm:prSet/>
      <dgm:spPr/>
      <dgm:t>
        <a:bodyPr/>
        <a:lstStyle/>
        <a:p>
          <a:endParaRPr lang="es-GT"/>
        </a:p>
      </dgm:t>
    </dgm:pt>
    <dgm:pt modelId="{1680075B-8586-4735-8ADF-D988300F965E}">
      <dgm:prSet phldrT="[Texto]" custT="1"/>
      <dgm:spPr/>
      <dgm:t>
        <a:bodyPr/>
        <a:lstStyle/>
        <a:p>
          <a:r>
            <a:rPr lang="es-GT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Unidad Técnica Interinstitu cional</a:t>
          </a:r>
          <a:endParaRPr lang="es-GT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F6B032-BE3C-437C-86C5-2E9E93D2FEC2}" type="parTrans" cxnId="{51541679-9956-4AB6-B251-33BBF3D5560B}">
      <dgm:prSet/>
      <dgm:spPr/>
      <dgm:t>
        <a:bodyPr/>
        <a:lstStyle/>
        <a:p>
          <a:endParaRPr lang="es-GT"/>
        </a:p>
      </dgm:t>
    </dgm:pt>
    <dgm:pt modelId="{5D98ECCF-E31F-4054-94AC-433974E13D8F}" type="sibTrans" cxnId="{51541679-9956-4AB6-B251-33BBF3D5560B}">
      <dgm:prSet/>
      <dgm:spPr/>
      <dgm:t>
        <a:bodyPr/>
        <a:lstStyle/>
        <a:p>
          <a:endParaRPr lang="es-GT"/>
        </a:p>
      </dgm:t>
    </dgm:pt>
    <dgm:pt modelId="{549CCE52-EF34-4F36-8206-773AF6927F50}">
      <dgm:prSet phldrT="[Texto]"/>
      <dgm:spPr/>
      <dgm:t>
        <a:bodyPr/>
        <a:lstStyle/>
        <a:p>
          <a:r>
            <a: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SEGEDRI</a:t>
          </a:r>
          <a:endParaRPr lang="es-GT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BCFE761-C71F-44D2-8536-DC439CD3ED4C}" type="parTrans" cxnId="{9B7F7898-01E1-46C1-87E6-764BC090A617}">
      <dgm:prSet/>
      <dgm:spPr/>
      <dgm:t>
        <a:bodyPr/>
        <a:lstStyle/>
        <a:p>
          <a:endParaRPr lang="es-GT"/>
        </a:p>
      </dgm:t>
    </dgm:pt>
    <dgm:pt modelId="{A1E154BC-0894-4529-B015-B078FDD8569D}" type="sibTrans" cxnId="{9B7F7898-01E1-46C1-87E6-764BC090A617}">
      <dgm:prSet/>
      <dgm:spPr/>
      <dgm:t>
        <a:bodyPr/>
        <a:lstStyle/>
        <a:p>
          <a:endParaRPr lang="es-GT"/>
        </a:p>
      </dgm:t>
    </dgm:pt>
    <dgm:pt modelId="{5D6EDDE0-25E4-4482-81CF-6B4A6DB30281}" type="pres">
      <dgm:prSet presAssocID="{6809E455-5512-463C-B61C-6701DE1104F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FADAB43F-F9DF-4210-B8C5-0E121D517364}" type="pres">
      <dgm:prSet presAssocID="{8E16BF73-0639-4231-82B7-1E29C176D039}" presName="compNode" presStyleCnt="0"/>
      <dgm:spPr/>
    </dgm:pt>
    <dgm:pt modelId="{62D7A444-0C8A-46CF-9E25-E8797A573E09}" type="pres">
      <dgm:prSet presAssocID="{8E16BF73-0639-4231-82B7-1E29C176D039}" presName="aNode" presStyleLbl="bgShp" presStyleIdx="0" presStyleCnt="3"/>
      <dgm:spPr/>
      <dgm:t>
        <a:bodyPr/>
        <a:lstStyle/>
        <a:p>
          <a:endParaRPr lang="es-GT"/>
        </a:p>
      </dgm:t>
    </dgm:pt>
    <dgm:pt modelId="{ED299390-C343-42FE-B918-6F8F65144B4B}" type="pres">
      <dgm:prSet presAssocID="{8E16BF73-0639-4231-82B7-1E29C176D039}" presName="textNode" presStyleLbl="bgShp" presStyleIdx="0" presStyleCnt="3"/>
      <dgm:spPr/>
      <dgm:t>
        <a:bodyPr/>
        <a:lstStyle/>
        <a:p>
          <a:endParaRPr lang="es-GT"/>
        </a:p>
      </dgm:t>
    </dgm:pt>
    <dgm:pt modelId="{F899ED1B-BFE0-45EA-88AE-CB4E0D6CB636}" type="pres">
      <dgm:prSet presAssocID="{8E16BF73-0639-4231-82B7-1E29C176D039}" presName="compChildNode" presStyleCnt="0"/>
      <dgm:spPr/>
    </dgm:pt>
    <dgm:pt modelId="{871B8F22-B69F-4D23-9A0E-B8D9A2DC8AD5}" type="pres">
      <dgm:prSet presAssocID="{8E16BF73-0639-4231-82B7-1E29C176D039}" presName="theInnerList" presStyleCnt="0"/>
      <dgm:spPr/>
    </dgm:pt>
    <dgm:pt modelId="{C84F35AA-CA41-406D-B8EB-7ABFAFFC83BD}" type="pres">
      <dgm:prSet presAssocID="{09D5A33F-AFF8-477A-BF66-EE350A9D673B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8D98E6A2-F2E9-4D84-8A25-E75FD236282C}" type="pres">
      <dgm:prSet presAssocID="{09D5A33F-AFF8-477A-BF66-EE350A9D673B}" presName="aSpace2" presStyleCnt="0"/>
      <dgm:spPr/>
    </dgm:pt>
    <dgm:pt modelId="{7C2DDFAA-020F-456E-8FB3-08FE0E619DBA}" type="pres">
      <dgm:prSet presAssocID="{5DC8E5F7-9C89-45EA-8265-C5C2938DC54D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BB3CDC05-6913-4043-A3C6-FA61ABE9FEDF}" type="pres">
      <dgm:prSet presAssocID="{8E16BF73-0639-4231-82B7-1E29C176D039}" presName="aSpace" presStyleCnt="0"/>
      <dgm:spPr/>
    </dgm:pt>
    <dgm:pt modelId="{5342ED96-E33F-4768-8207-61DC039A3385}" type="pres">
      <dgm:prSet presAssocID="{7FD7FEC0-A8A2-4894-8C6F-59CF7A576559}" presName="compNode" presStyleCnt="0"/>
      <dgm:spPr/>
    </dgm:pt>
    <dgm:pt modelId="{8B3455E5-77F4-4066-B646-9B615F32005C}" type="pres">
      <dgm:prSet presAssocID="{7FD7FEC0-A8A2-4894-8C6F-59CF7A576559}" presName="aNode" presStyleLbl="bgShp" presStyleIdx="1" presStyleCnt="3"/>
      <dgm:spPr/>
      <dgm:t>
        <a:bodyPr/>
        <a:lstStyle/>
        <a:p>
          <a:endParaRPr lang="es-GT"/>
        </a:p>
      </dgm:t>
    </dgm:pt>
    <dgm:pt modelId="{DB26006E-DA60-4269-8356-CC23824DEEAF}" type="pres">
      <dgm:prSet presAssocID="{7FD7FEC0-A8A2-4894-8C6F-59CF7A576559}" presName="textNode" presStyleLbl="bgShp" presStyleIdx="1" presStyleCnt="3"/>
      <dgm:spPr/>
      <dgm:t>
        <a:bodyPr/>
        <a:lstStyle/>
        <a:p>
          <a:endParaRPr lang="es-GT"/>
        </a:p>
      </dgm:t>
    </dgm:pt>
    <dgm:pt modelId="{5E998720-4338-4940-98B2-CDD3A2F5CFDD}" type="pres">
      <dgm:prSet presAssocID="{7FD7FEC0-A8A2-4894-8C6F-59CF7A576559}" presName="compChildNode" presStyleCnt="0"/>
      <dgm:spPr/>
    </dgm:pt>
    <dgm:pt modelId="{41CB1BA8-93CD-4592-B78D-CA7AA3BF51A9}" type="pres">
      <dgm:prSet presAssocID="{7FD7FEC0-A8A2-4894-8C6F-59CF7A576559}" presName="theInnerList" presStyleCnt="0"/>
      <dgm:spPr/>
    </dgm:pt>
    <dgm:pt modelId="{64BA027A-A651-429C-BCFF-000EE8048620}" type="pres">
      <dgm:prSet presAssocID="{FF1BE212-6D65-42C5-91AB-3C94AD8ABF5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81FD6F69-494B-4C45-82B0-CAD1664F3ED0}" type="pres">
      <dgm:prSet presAssocID="{FF1BE212-6D65-42C5-91AB-3C94AD8ABF52}" presName="aSpace2" presStyleCnt="0"/>
      <dgm:spPr/>
    </dgm:pt>
    <dgm:pt modelId="{F692130F-0A27-43B2-BC1B-7E09612B9311}" type="pres">
      <dgm:prSet presAssocID="{DA3B72C0-D379-4577-ACDD-399ED4F46B0B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EB12AC00-CADF-4247-A34D-7FB6515D0E1D}" type="pres">
      <dgm:prSet presAssocID="{7FD7FEC0-A8A2-4894-8C6F-59CF7A576559}" presName="aSpace" presStyleCnt="0"/>
      <dgm:spPr/>
    </dgm:pt>
    <dgm:pt modelId="{ADCCE9DE-87EE-4CE9-9387-2DCF62CEADC6}" type="pres">
      <dgm:prSet presAssocID="{D0C68547-12B6-4EA8-BB38-8757DACC2895}" presName="compNode" presStyleCnt="0"/>
      <dgm:spPr/>
    </dgm:pt>
    <dgm:pt modelId="{C1B99565-6620-48DA-9ECB-96660698AA41}" type="pres">
      <dgm:prSet presAssocID="{D0C68547-12B6-4EA8-BB38-8757DACC2895}" presName="aNode" presStyleLbl="bgShp" presStyleIdx="2" presStyleCnt="3"/>
      <dgm:spPr/>
      <dgm:t>
        <a:bodyPr/>
        <a:lstStyle/>
        <a:p>
          <a:endParaRPr lang="es-GT"/>
        </a:p>
      </dgm:t>
    </dgm:pt>
    <dgm:pt modelId="{EAFD951F-129C-4975-AA68-FED0EF89A944}" type="pres">
      <dgm:prSet presAssocID="{D0C68547-12B6-4EA8-BB38-8757DACC2895}" presName="textNode" presStyleLbl="bgShp" presStyleIdx="2" presStyleCnt="3"/>
      <dgm:spPr/>
      <dgm:t>
        <a:bodyPr/>
        <a:lstStyle/>
        <a:p>
          <a:endParaRPr lang="es-GT"/>
        </a:p>
      </dgm:t>
    </dgm:pt>
    <dgm:pt modelId="{EDB9F395-EC49-408B-83C0-CBC6C2C80D22}" type="pres">
      <dgm:prSet presAssocID="{D0C68547-12B6-4EA8-BB38-8757DACC2895}" presName="compChildNode" presStyleCnt="0"/>
      <dgm:spPr/>
    </dgm:pt>
    <dgm:pt modelId="{02E202B3-0351-4561-B91A-96155A9DA58A}" type="pres">
      <dgm:prSet presAssocID="{D0C68547-12B6-4EA8-BB38-8757DACC2895}" presName="theInnerList" presStyleCnt="0"/>
      <dgm:spPr/>
    </dgm:pt>
    <dgm:pt modelId="{C849CCEF-77AD-46A7-9493-F51D90A3E790}" type="pres">
      <dgm:prSet presAssocID="{1680075B-8586-4735-8ADF-D988300F965E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1A7ACCC0-01AC-4CE7-B0DE-DEFF35B09C0A}" type="pres">
      <dgm:prSet presAssocID="{1680075B-8586-4735-8ADF-D988300F965E}" presName="aSpace2" presStyleCnt="0"/>
      <dgm:spPr/>
    </dgm:pt>
    <dgm:pt modelId="{A73C2B5B-C7BC-426C-9A73-6B17F034D0CE}" type="pres">
      <dgm:prSet presAssocID="{549CCE52-EF34-4F36-8206-773AF6927F50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51541679-9956-4AB6-B251-33BBF3D5560B}" srcId="{D0C68547-12B6-4EA8-BB38-8757DACC2895}" destId="{1680075B-8586-4735-8ADF-D988300F965E}" srcOrd="0" destOrd="0" parTransId="{C0F6B032-BE3C-437C-86C5-2E9E93D2FEC2}" sibTransId="{5D98ECCF-E31F-4054-94AC-433974E13D8F}"/>
    <dgm:cxn modelId="{06E4A2AA-C175-4995-BF1F-0B97AB6A1BFE}" type="presOf" srcId="{09D5A33F-AFF8-477A-BF66-EE350A9D673B}" destId="{C84F35AA-CA41-406D-B8EB-7ABFAFFC83BD}" srcOrd="0" destOrd="0" presId="urn:microsoft.com/office/officeart/2005/8/layout/lProcess2"/>
    <dgm:cxn modelId="{133CAA95-1FA8-41AC-A59C-08559F8F9C2E}" type="presOf" srcId="{DA3B72C0-D379-4577-ACDD-399ED4F46B0B}" destId="{F692130F-0A27-43B2-BC1B-7E09612B9311}" srcOrd="0" destOrd="0" presId="urn:microsoft.com/office/officeart/2005/8/layout/lProcess2"/>
    <dgm:cxn modelId="{9B7F7898-01E1-46C1-87E6-764BC090A617}" srcId="{D0C68547-12B6-4EA8-BB38-8757DACC2895}" destId="{549CCE52-EF34-4F36-8206-773AF6927F50}" srcOrd="1" destOrd="0" parTransId="{DBCFE761-C71F-44D2-8536-DC439CD3ED4C}" sibTransId="{A1E154BC-0894-4529-B015-B078FDD8569D}"/>
    <dgm:cxn modelId="{B8CB949B-3210-43DB-96B7-7818354C3BFF}" type="presOf" srcId="{1680075B-8586-4735-8ADF-D988300F965E}" destId="{C849CCEF-77AD-46A7-9493-F51D90A3E790}" srcOrd="0" destOrd="0" presId="urn:microsoft.com/office/officeart/2005/8/layout/lProcess2"/>
    <dgm:cxn modelId="{83F51C00-925E-4433-A91F-C592362D0538}" type="presOf" srcId="{D0C68547-12B6-4EA8-BB38-8757DACC2895}" destId="{EAFD951F-129C-4975-AA68-FED0EF89A944}" srcOrd="1" destOrd="0" presId="urn:microsoft.com/office/officeart/2005/8/layout/lProcess2"/>
    <dgm:cxn modelId="{B4C1DA07-68F1-4EF9-AA37-4F5F5EF0907A}" type="presOf" srcId="{D0C68547-12B6-4EA8-BB38-8757DACC2895}" destId="{C1B99565-6620-48DA-9ECB-96660698AA41}" srcOrd="0" destOrd="0" presId="urn:microsoft.com/office/officeart/2005/8/layout/lProcess2"/>
    <dgm:cxn modelId="{21141205-DD1E-4A4C-9F3F-CE739B050BCF}" srcId="{8E16BF73-0639-4231-82B7-1E29C176D039}" destId="{5DC8E5F7-9C89-45EA-8265-C5C2938DC54D}" srcOrd="1" destOrd="0" parTransId="{31C8D7F6-7BE1-4751-9420-408C733A25AC}" sibTransId="{FD8C53F7-DB1C-4EE8-9CBD-7CDB9E29149B}"/>
    <dgm:cxn modelId="{D06AC7AB-2869-47AD-8002-CC7F9B5EEFBA}" type="presOf" srcId="{549CCE52-EF34-4F36-8206-773AF6927F50}" destId="{A73C2B5B-C7BC-426C-9A73-6B17F034D0CE}" srcOrd="0" destOrd="0" presId="urn:microsoft.com/office/officeart/2005/8/layout/lProcess2"/>
    <dgm:cxn modelId="{40E14089-CD7F-4BF6-B5EC-09ADDF1C16AF}" type="presOf" srcId="{FF1BE212-6D65-42C5-91AB-3C94AD8ABF52}" destId="{64BA027A-A651-429C-BCFF-000EE8048620}" srcOrd="0" destOrd="0" presId="urn:microsoft.com/office/officeart/2005/8/layout/lProcess2"/>
    <dgm:cxn modelId="{5DCE3868-6EC8-4897-B643-5237AE1B636E}" srcId="{7FD7FEC0-A8A2-4894-8C6F-59CF7A576559}" destId="{DA3B72C0-D379-4577-ACDD-399ED4F46B0B}" srcOrd="1" destOrd="0" parTransId="{4F31EB32-412C-41A9-B6C6-EB7441E7E115}" sibTransId="{539AD14A-4792-4094-8F64-644AF3A47A40}"/>
    <dgm:cxn modelId="{73D63ED1-786D-455D-B240-5EBC4A8D93CE}" srcId="{6809E455-5512-463C-B61C-6701DE1104FA}" destId="{D0C68547-12B6-4EA8-BB38-8757DACC2895}" srcOrd="2" destOrd="0" parTransId="{75BFB421-FDD2-4ADE-B788-61E382EDE134}" sibTransId="{032AB79B-BB73-49A0-A606-2A6F30812770}"/>
    <dgm:cxn modelId="{CF1B4555-E20D-4AFE-AED4-D54EC8FAB62E}" srcId="{8E16BF73-0639-4231-82B7-1E29C176D039}" destId="{09D5A33F-AFF8-477A-BF66-EE350A9D673B}" srcOrd="0" destOrd="0" parTransId="{3BE4389B-D338-485C-B07C-D0BD45225EDB}" sibTransId="{A1A12B3A-04F8-49B2-AA8B-DAE000FD8616}"/>
    <dgm:cxn modelId="{03E00087-24EA-4919-AD7C-708EC83E5B6E}" type="presOf" srcId="{6809E455-5512-463C-B61C-6701DE1104FA}" destId="{5D6EDDE0-25E4-4482-81CF-6B4A6DB30281}" srcOrd="0" destOrd="0" presId="urn:microsoft.com/office/officeart/2005/8/layout/lProcess2"/>
    <dgm:cxn modelId="{8F278D2A-B7B3-40CC-8A0A-A3214D8E7BAB}" type="presOf" srcId="{8E16BF73-0639-4231-82B7-1E29C176D039}" destId="{ED299390-C343-42FE-B918-6F8F65144B4B}" srcOrd="1" destOrd="0" presId="urn:microsoft.com/office/officeart/2005/8/layout/lProcess2"/>
    <dgm:cxn modelId="{1F02488D-B7D4-40DF-B4BB-013C7DC80CEE}" srcId="{6809E455-5512-463C-B61C-6701DE1104FA}" destId="{7FD7FEC0-A8A2-4894-8C6F-59CF7A576559}" srcOrd="1" destOrd="0" parTransId="{5E4B974C-B443-4492-A84A-41A41AF6790B}" sibTransId="{B2158A6B-5B9D-4B38-8BFE-2F7FCBBF3A44}"/>
    <dgm:cxn modelId="{0C8BED00-242D-43B6-BD67-B374CC94B38D}" type="presOf" srcId="{8E16BF73-0639-4231-82B7-1E29C176D039}" destId="{62D7A444-0C8A-46CF-9E25-E8797A573E09}" srcOrd="0" destOrd="0" presId="urn:microsoft.com/office/officeart/2005/8/layout/lProcess2"/>
    <dgm:cxn modelId="{F1573F64-F347-4595-924F-F221511CB876}" srcId="{7FD7FEC0-A8A2-4894-8C6F-59CF7A576559}" destId="{FF1BE212-6D65-42C5-91AB-3C94AD8ABF52}" srcOrd="0" destOrd="0" parTransId="{17F9B9AC-0019-4904-85ED-91B484614E83}" sibTransId="{D515502B-38AD-41C3-98BC-2BD17DC77887}"/>
    <dgm:cxn modelId="{A1A21623-B89C-4EDC-88DD-916178851AC5}" type="presOf" srcId="{7FD7FEC0-A8A2-4894-8C6F-59CF7A576559}" destId="{DB26006E-DA60-4269-8356-CC23824DEEAF}" srcOrd="1" destOrd="0" presId="urn:microsoft.com/office/officeart/2005/8/layout/lProcess2"/>
    <dgm:cxn modelId="{D672FA87-5E2D-4615-A560-63659E735670}" type="presOf" srcId="{7FD7FEC0-A8A2-4894-8C6F-59CF7A576559}" destId="{8B3455E5-77F4-4066-B646-9B615F32005C}" srcOrd="0" destOrd="0" presId="urn:microsoft.com/office/officeart/2005/8/layout/lProcess2"/>
    <dgm:cxn modelId="{D05E665F-5BF7-4752-B790-487BCCE53B39}" type="presOf" srcId="{5DC8E5F7-9C89-45EA-8265-C5C2938DC54D}" destId="{7C2DDFAA-020F-456E-8FB3-08FE0E619DBA}" srcOrd="0" destOrd="0" presId="urn:microsoft.com/office/officeart/2005/8/layout/lProcess2"/>
    <dgm:cxn modelId="{184437ED-651E-484B-917D-2BFBD194180B}" srcId="{6809E455-5512-463C-B61C-6701DE1104FA}" destId="{8E16BF73-0639-4231-82B7-1E29C176D039}" srcOrd="0" destOrd="0" parTransId="{862A849F-FBF0-4548-8428-053A00C78480}" sibTransId="{23B59DE8-E800-4011-B10B-D847756D9CF3}"/>
    <dgm:cxn modelId="{42EC3D38-1243-476D-AFFB-337BBFC0F0CB}" type="presParOf" srcId="{5D6EDDE0-25E4-4482-81CF-6B4A6DB30281}" destId="{FADAB43F-F9DF-4210-B8C5-0E121D517364}" srcOrd="0" destOrd="0" presId="urn:microsoft.com/office/officeart/2005/8/layout/lProcess2"/>
    <dgm:cxn modelId="{119BB156-BBE8-4385-9D98-387A126BEF54}" type="presParOf" srcId="{FADAB43F-F9DF-4210-B8C5-0E121D517364}" destId="{62D7A444-0C8A-46CF-9E25-E8797A573E09}" srcOrd="0" destOrd="0" presId="urn:microsoft.com/office/officeart/2005/8/layout/lProcess2"/>
    <dgm:cxn modelId="{DDD59AC8-7040-492B-825F-9BF24BA21C45}" type="presParOf" srcId="{FADAB43F-F9DF-4210-B8C5-0E121D517364}" destId="{ED299390-C343-42FE-B918-6F8F65144B4B}" srcOrd="1" destOrd="0" presId="urn:microsoft.com/office/officeart/2005/8/layout/lProcess2"/>
    <dgm:cxn modelId="{E5EA8F82-6134-4E3A-A98F-852EA9B2FDF1}" type="presParOf" srcId="{FADAB43F-F9DF-4210-B8C5-0E121D517364}" destId="{F899ED1B-BFE0-45EA-88AE-CB4E0D6CB636}" srcOrd="2" destOrd="0" presId="urn:microsoft.com/office/officeart/2005/8/layout/lProcess2"/>
    <dgm:cxn modelId="{09ECF519-AE3B-4E8A-B8D6-717992C3B2B3}" type="presParOf" srcId="{F899ED1B-BFE0-45EA-88AE-CB4E0D6CB636}" destId="{871B8F22-B69F-4D23-9A0E-B8D9A2DC8AD5}" srcOrd="0" destOrd="0" presId="urn:microsoft.com/office/officeart/2005/8/layout/lProcess2"/>
    <dgm:cxn modelId="{B5CC1B24-AE86-4E7F-94D2-2EF20EFC3F23}" type="presParOf" srcId="{871B8F22-B69F-4D23-9A0E-B8D9A2DC8AD5}" destId="{C84F35AA-CA41-406D-B8EB-7ABFAFFC83BD}" srcOrd="0" destOrd="0" presId="urn:microsoft.com/office/officeart/2005/8/layout/lProcess2"/>
    <dgm:cxn modelId="{D9AE56DA-0EC7-459A-80F7-5035AF858A95}" type="presParOf" srcId="{871B8F22-B69F-4D23-9A0E-B8D9A2DC8AD5}" destId="{8D98E6A2-F2E9-4D84-8A25-E75FD236282C}" srcOrd="1" destOrd="0" presId="urn:microsoft.com/office/officeart/2005/8/layout/lProcess2"/>
    <dgm:cxn modelId="{3EBBA012-A93B-4DF3-BB1E-32136E44551B}" type="presParOf" srcId="{871B8F22-B69F-4D23-9A0E-B8D9A2DC8AD5}" destId="{7C2DDFAA-020F-456E-8FB3-08FE0E619DBA}" srcOrd="2" destOrd="0" presId="urn:microsoft.com/office/officeart/2005/8/layout/lProcess2"/>
    <dgm:cxn modelId="{F70C9AB0-DA56-458B-9BF7-C3B16C6B054F}" type="presParOf" srcId="{5D6EDDE0-25E4-4482-81CF-6B4A6DB30281}" destId="{BB3CDC05-6913-4043-A3C6-FA61ABE9FEDF}" srcOrd="1" destOrd="0" presId="urn:microsoft.com/office/officeart/2005/8/layout/lProcess2"/>
    <dgm:cxn modelId="{2454D0EA-8BF9-46B4-86AA-CE072941ABF1}" type="presParOf" srcId="{5D6EDDE0-25E4-4482-81CF-6B4A6DB30281}" destId="{5342ED96-E33F-4768-8207-61DC039A3385}" srcOrd="2" destOrd="0" presId="urn:microsoft.com/office/officeart/2005/8/layout/lProcess2"/>
    <dgm:cxn modelId="{E284A97A-9C75-4312-8415-DE043254E128}" type="presParOf" srcId="{5342ED96-E33F-4768-8207-61DC039A3385}" destId="{8B3455E5-77F4-4066-B646-9B615F32005C}" srcOrd="0" destOrd="0" presId="urn:microsoft.com/office/officeart/2005/8/layout/lProcess2"/>
    <dgm:cxn modelId="{6BF0B6EE-31D0-4FE2-A63A-14F0A6DFDDA9}" type="presParOf" srcId="{5342ED96-E33F-4768-8207-61DC039A3385}" destId="{DB26006E-DA60-4269-8356-CC23824DEEAF}" srcOrd="1" destOrd="0" presId="urn:microsoft.com/office/officeart/2005/8/layout/lProcess2"/>
    <dgm:cxn modelId="{CC5B7B58-56F3-4696-B053-14737C9088BE}" type="presParOf" srcId="{5342ED96-E33F-4768-8207-61DC039A3385}" destId="{5E998720-4338-4940-98B2-CDD3A2F5CFDD}" srcOrd="2" destOrd="0" presId="urn:microsoft.com/office/officeart/2005/8/layout/lProcess2"/>
    <dgm:cxn modelId="{93A55C5A-1A49-45A5-8F67-41F5098EC43E}" type="presParOf" srcId="{5E998720-4338-4940-98B2-CDD3A2F5CFDD}" destId="{41CB1BA8-93CD-4592-B78D-CA7AA3BF51A9}" srcOrd="0" destOrd="0" presId="urn:microsoft.com/office/officeart/2005/8/layout/lProcess2"/>
    <dgm:cxn modelId="{3FE8B4A4-9C8A-4B09-BA2D-719A5DC0FC72}" type="presParOf" srcId="{41CB1BA8-93CD-4592-B78D-CA7AA3BF51A9}" destId="{64BA027A-A651-429C-BCFF-000EE8048620}" srcOrd="0" destOrd="0" presId="urn:microsoft.com/office/officeart/2005/8/layout/lProcess2"/>
    <dgm:cxn modelId="{07F87915-540D-4F18-B079-285051A9499D}" type="presParOf" srcId="{41CB1BA8-93CD-4592-B78D-CA7AA3BF51A9}" destId="{81FD6F69-494B-4C45-82B0-CAD1664F3ED0}" srcOrd="1" destOrd="0" presId="urn:microsoft.com/office/officeart/2005/8/layout/lProcess2"/>
    <dgm:cxn modelId="{ED5007BA-5C62-4298-A68B-3EE582E7F6BC}" type="presParOf" srcId="{41CB1BA8-93CD-4592-B78D-CA7AA3BF51A9}" destId="{F692130F-0A27-43B2-BC1B-7E09612B9311}" srcOrd="2" destOrd="0" presId="urn:microsoft.com/office/officeart/2005/8/layout/lProcess2"/>
    <dgm:cxn modelId="{D006E8EF-F54D-42CD-BFCA-55E08C099D79}" type="presParOf" srcId="{5D6EDDE0-25E4-4482-81CF-6B4A6DB30281}" destId="{EB12AC00-CADF-4247-A34D-7FB6515D0E1D}" srcOrd="3" destOrd="0" presId="urn:microsoft.com/office/officeart/2005/8/layout/lProcess2"/>
    <dgm:cxn modelId="{11DDA7D9-4315-4082-84CC-0029DFB7B2FA}" type="presParOf" srcId="{5D6EDDE0-25E4-4482-81CF-6B4A6DB30281}" destId="{ADCCE9DE-87EE-4CE9-9387-2DCF62CEADC6}" srcOrd="4" destOrd="0" presId="urn:microsoft.com/office/officeart/2005/8/layout/lProcess2"/>
    <dgm:cxn modelId="{203F7685-CE0B-4DC0-B74D-9AB74BE3D2D5}" type="presParOf" srcId="{ADCCE9DE-87EE-4CE9-9387-2DCF62CEADC6}" destId="{C1B99565-6620-48DA-9ECB-96660698AA41}" srcOrd="0" destOrd="0" presId="urn:microsoft.com/office/officeart/2005/8/layout/lProcess2"/>
    <dgm:cxn modelId="{9BB1F7FD-21FA-4FC2-AE03-CA159598C4A2}" type="presParOf" srcId="{ADCCE9DE-87EE-4CE9-9387-2DCF62CEADC6}" destId="{EAFD951F-129C-4975-AA68-FED0EF89A944}" srcOrd="1" destOrd="0" presId="urn:microsoft.com/office/officeart/2005/8/layout/lProcess2"/>
    <dgm:cxn modelId="{0A0FD851-0D42-4F15-978E-B80C354EC96F}" type="presParOf" srcId="{ADCCE9DE-87EE-4CE9-9387-2DCF62CEADC6}" destId="{EDB9F395-EC49-408B-83C0-CBC6C2C80D22}" srcOrd="2" destOrd="0" presId="urn:microsoft.com/office/officeart/2005/8/layout/lProcess2"/>
    <dgm:cxn modelId="{6276A902-0198-4030-B037-E48AA6F71774}" type="presParOf" srcId="{EDB9F395-EC49-408B-83C0-CBC6C2C80D22}" destId="{02E202B3-0351-4561-B91A-96155A9DA58A}" srcOrd="0" destOrd="0" presId="urn:microsoft.com/office/officeart/2005/8/layout/lProcess2"/>
    <dgm:cxn modelId="{39287472-63C9-43B5-8DF1-F1F9400167F3}" type="presParOf" srcId="{02E202B3-0351-4561-B91A-96155A9DA58A}" destId="{C849CCEF-77AD-46A7-9493-F51D90A3E790}" srcOrd="0" destOrd="0" presId="urn:microsoft.com/office/officeart/2005/8/layout/lProcess2"/>
    <dgm:cxn modelId="{E7CD2EC6-CE55-45B9-ABC0-F4A3D6A0D4C0}" type="presParOf" srcId="{02E202B3-0351-4561-B91A-96155A9DA58A}" destId="{1A7ACCC0-01AC-4CE7-B0DE-DEFF35B09C0A}" srcOrd="1" destOrd="0" presId="urn:microsoft.com/office/officeart/2005/8/layout/lProcess2"/>
    <dgm:cxn modelId="{478F5F33-C7FE-4032-BF4E-2785EB88D776}" type="presParOf" srcId="{02E202B3-0351-4561-B91A-96155A9DA58A}" destId="{A73C2B5B-C7BC-426C-9A73-6B17F034D0C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9D8833-AC23-4342-888C-20EBCC1E27FD}" type="doc">
      <dgm:prSet loTypeId="urn:microsoft.com/office/officeart/2005/8/layout/default#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s-GT"/>
        </a:p>
      </dgm:t>
    </dgm:pt>
    <dgm:pt modelId="{9E928A15-18CC-41DC-951F-7A9E81FE6D91}">
      <dgm:prSet phldrT="[Texto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GT" sz="1800" dirty="0" smtClean="0"/>
        </a:p>
        <a:p>
          <a:endParaRPr lang="es-GT" sz="1800" dirty="0" smtClean="0"/>
        </a:p>
        <a:p>
          <a:r>
            <a:rPr lang="es-GT" sz="18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Coordinar: </a:t>
          </a:r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MIDES,SESAN y  SEGEDRI </a:t>
          </a:r>
          <a:r>
            <a:rPr lang="es-GT" sz="11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corto, mediano y largo plazo</a:t>
          </a:r>
        </a:p>
        <a:p>
          <a:endParaRPr lang="es-GT" sz="1800" dirty="0" smtClean="0"/>
        </a:p>
        <a:p>
          <a:endParaRPr lang="es-GT" sz="1200" dirty="0"/>
        </a:p>
      </dgm:t>
    </dgm:pt>
    <dgm:pt modelId="{229A811C-4327-46BC-A9EE-8387B69BA45B}" type="parTrans" cxnId="{AD8C8D36-3C88-4A34-86FA-CE34637627F4}">
      <dgm:prSet/>
      <dgm:spPr/>
      <dgm:t>
        <a:bodyPr/>
        <a:lstStyle/>
        <a:p>
          <a:endParaRPr lang="es-GT"/>
        </a:p>
      </dgm:t>
    </dgm:pt>
    <dgm:pt modelId="{E5C21069-B104-46B5-A522-F8A1986C20C1}" type="sibTrans" cxnId="{AD8C8D36-3C88-4A34-86FA-CE34637627F4}">
      <dgm:prSet/>
      <dgm:spPr/>
      <dgm:t>
        <a:bodyPr/>
        <a:lstStyle/>
        <a:p>
          <a:endParaRPr lang="es-GT"/>
        </a:p>
      </dgm:t>
    </dgm:pt>
    <dgm:pt modelId="{BE3586D5-5C0B-429E-B57F-7E126F814503}">
      <dgm:prSet phldrT="[Tex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GT" sz="1600" dirty="0" smtClean="0"/>
        </a:p>
        <a:p>
          <a:endParaRPr lang="es-GT" sz="1600" dirty="0" smtClean="0"/>
        </a:p>
        <a:p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CONASAN, GEDS, GEDRI, </a:t>
          </a:r>
          <a:r>
            <a:rPr lang="es-GT" sz="18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Determinación política</a:t>
          </a:r>
        </a:p>
        <a:p>
          <a:endParaRPr lang="es-GT" sz="2400" dirty="0"/>
        </a:p>
      </dgm:t>
    </dgm:pt>
    <dgm:pt modelId="{916C2E59-E372-45CA-9D54-6AD481B6EDB5}" type="parTrans" cxnId="{FA0A41F0-7E5C-4510-8BD9-A03A8B7025FF}">
      <dgm:prSet/>
      <dgm:spPr/>
      <dgm:t>
        <a:bodyPr/>
        <a:lstStyle/>
        <a:p>
          <a:endParaRPr lang="es-GT"/>
        </a:p>
      </dgm:t>
    </dgm:pt>
    <dgm:pt modelId="{123D24DD-1F5A-4B7E-9805-91F5F9093785}" type="sibTrans" cxnId="{FA0A41F0-7E5C-4510-8BD9-A03A8B7025FF}">
      <dgm:prSet/>
      <dgm:spPr/>
      <dgm:t>
        <a:bodyPr/>
        <a:lstStyle/>
        <a:p>
          <a:endParaRPr lang="es-GT"/>
        </a:p>
      </dgm:t>
    </dgm:pt>
    <dgm:pt modelId="{1EC2320A-99D2-4E1E-BFAB-1EA8152FD4EC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endParaRPr lang="es-GT" sz="1400" dirty="0" smtClean="0"/>
        </a:p>
        <a:p>
          <a:pPr algn="ctr"/>
          <a:endParaRPr lang="es-GT" sz="1400" dirty="0" smtClean="0"/>
        </a:p>
        <a:p>
          <a:pPr algn="l"/>
          <a:r>
            <a:rPr lang="es-GT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MINFIN, SEGEPLAN,  Metas Presidenciales – GET, </a:t>
          </a:r>
          <a:r>
            <a:rPr lang="es-GT" sz="16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Gestión por Resultados </a:t>
          </a:r>
        </a:p>
        <a:p>
          <a:pPr algn="l"/>
          <a:endParaRPr lang="es-GT" sz="32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28B0C9-A382-4638-9C05-2930BC52EBF3}" type="parTrans" cxnId="{1CB78C2E-DA19-42F1-908C-D1648C032CA5}">
      <dgm:prSet/>
      <dgm:spPr/>
      <dgm:t>
        <a:bodyPr/>
        <a:lstStyle/>
        <a:p>
          <a:endParaRPr lang="es-GT"/>
        </a:p>
      </dgm:t>
    </dgm:pt>
    <dgm:pt modelId="{6068A439-0AF6-4A86-9745-ADDEB6C1454A}" type="sibTrans" cxnId="{1CB78C2E-DA19-42F1-908C-D1648C032CA5}">
      <dgm:prSet/>
      <dgm:spPr/>
      <dgm:t>
        <a:bodyPr/>
        <a:lstStyle/>
        <a:p>
          <a:endParaRPr lang="es-GT"/>
        </a:p>
      </dgm:t>
    </dgm:pt>
    <dgm:pt modelId="{72B0094E-DD0D-4FB1-81D0-FE7E0B96E993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Viceministros</a:t>
          </a:r>
        </a:p>
        <a:p>
          <a:pPr algn="l"/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Secretarios</a:t>
          </a:r>
        </a:p>
        <a:p>
          <a:pPr algn="l"/>
          <a:r>
            <a:rPr lang="es-GT" sz="18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Red de Colaboración </a:t>
          </a:r>
          <a:endParaRPr lang="es-GT" sz="1800" b="1" u="sng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7E0CD3-B784-44AF-AA23-EE26D04599BD}" type="parTrans" cxnId="{7BCBD5CF-89BF-45CB-AD37-27DD38627F1C}">
      <dgm:prSet/>
      <dgm:spPr/>
      <dgm:t>
        <a:bodyPr/>
        <a:lstStyle/>
        <a:p>
          <a:endParaRPr lang="es-GT"/>
        </a:p>
      </dgm:t>
    </dgm:pt>
    <dgm:pt modelId="{A92BE253-5EDE-4FB4-BEC6-E4E5370EC658}" type="sibTrans" cxnId="{7BCBD5CF-89BF-45CB-AD37-27DD38627F1C}">
      <dgm:prSet/>
      <dgm:spPr/>
      <dgm:t>
        <a:bodyPr/>
        <a:lstStyle/>
        <a:p>
          <a:endParaRPr lang="es-GT"/>
        </a:p>
      </dgm:t>
    </dgm:pt>
    <dgm:pt modelId="{F71B3E6A-4987-450F-94B2-AA96982C4748}">
      <dgm:prSet phldrT="[Tex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GT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Sinergia</a:t>
          </a:r>
          <a:endParaRPr lang="es-GT" sz="40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AE2FB1-C545-4B6A-830C-E7B822FA8199}" type="parTrans" cxnId="{F96BC44E-0CF6-4BC1-BC6D-5C408A395A48}">
      <dgm:prSet/>
      <dgm:spPr/>
      <dgm:t>
        <a:bodyPr/>
        <a:lstStyle/>
        <a:p>
          <a:endParaRPr lang="es-GT"/>
        </a:p>
      </dgm:t>
    </dgm:pt>
    <dgm:pt modelId="{7CA47147-B6BC-4245-BA7A-2D4D945F51B7}" type="sibTrans" cxnId="{F96BC44E-0CF6-4BC1-BC6D-5C408A395A48}">
      <dgm:prSet/>
      <dgm:spPr/>
      <dgm:t>
        <a:bodyPr/>
        <a:lstStyle/>
        <a:p>
          <a:endParaRPr lang="es-GT"/>
        </a:p>
      </dgm:t>
    </dgm:pt>
    <dgm:pt modelId="{545F5FC1-98A4-4357-9D20-DB917EB53BB0}" type="pres">
      <dgm:prSet presAssocID="{AD9D8833-AC23-4342-888C-20EBCC1E27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GT"/>
        </a:p>
      </dgm:t>
    </dgm:pt>
    <dgm:pt modelId="{0E267E57-FB2C-4E37-9B71-77559EC8C973}" type="pres">
      <dgm:prSet presAssocID="{9E928A15-18CC-41DC-951F-7A9E81FE6D91}" presName="node" presStyleLbl="node1" presStyleIdx="0" presStyleCnt="5" custScaleX="176679" custLinFactNeighborX="-43981" custLinFactNeighborY="113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B6E2D802-9CBF-4DEB-9EB1-9E0C1C36F9BF}" type="pres">
      <dgm:prSet presAssocID="{E5C21069-B104-46B5-A522-F8A1986C20C1}" presName="sibTrans" presStyleCnt="0"/>
      <dgm:spPr/>
    </dgm:pt>
    <dgm:pt modelId="{A589C1CD-7C6C-420E-A61E-4764B5A19E71}" type="pres">
      <dgm:prSet presAssocID="{BE3586D5-5C0B-429E-B57F-7E126F814503}" presName="node" presStyleLbl="node1" presStyleIdx="1" presStyleCnt="5" custScaleX="124298" custLinFactNeighborX="-11415" custLinFactNeighborY="1132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36784E96-C85C-4318-AB06-6C211A4EA1EC}" type="pres">
      <dgm:prSet presAssocID="{123D24DD-1F5A-4B7E-9805-91F5F9093785}" presName="sibTrans" presStyleCnt="0"/>
      <dgm:spPr/>
    </dgm:pt>
    <dgm:pt modelId="{EF2E2045-1BA5-422B-9634-488768513C68}" type="pres">
      <dgm:prSet presAssocID="{1EC2320A-99D2-4E1E-BFAB-1EA8152FD4EC}" presName="node" presStyleLbl="node1" presStyleIdx="2" presStyleCnt="5" custScaleX="134113" custLinFactNeighborX="-19151" custLinFactNeighborY="270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0F7AED3F-2163-41EF-AD3F-77DCEDA895E5}" type="pres">
      <dgm:prSet presAssocID="{6068A439-0AF6-4A86-9745-ADDEB6C1454A}" presName="sibTrans" presStyleCnt="0"/>
      <dgm:spPr/>
    </dgm:pt>
    <dgm:pt modelId="{C27C97CC-3407-4E2E-97D6-4D8450C87B34}" type="pres">
      <dgm:prSet presAssocID="{72B0094E-DD0D-4FB1-81D0-FE7E0B96E993}" presName="node" presStyleLbl="node1" presStyleIdx="3" presStyleCnt="5" custScaleX="141208" custLinFactNeighborX="-7868" custLinFactNeighborY="2704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9453ADBC-2DEC-425E-A870-D7F226A2658B}" type="pres">
      <dgm:prSet presAssocID="{A92BE253-5EDE-4FB4-BEC6-E4E5370EC658}" presName="sibTrans" presStyleCnt="0"/>
      <dgm:spPr/>
    </dgm:pt>
    <dgm:pt modelId="{D17AB361-3766-4C23-B0EA-9A34022DCE47}" type="pres">
      <dgm:prSet presAssocID="{F71B3E6A-4987-450F-94B2-AA96982C4748}" presName="node" presStyleLbl="node1" presStyleIdx="4" presStyleCnt="5" custScaleX="148303" custLinFactNeighborX="-17762" custLinFactNeighborY="55885">
        <dgm:presLayoutVars>
          <dgm:bulletEnabled val="1"/>
        </dgm:presLayoutVars>
      </dgm:prSet>
      <dgm:spPr/>
      <dgm:t>
        <a:bodyPr/>
        <a:lstStyle/>
        <a:p>
          <a:endParaRPr lang="es-GT"/>
        </a:p>
      </dgm:t>
    </dgm:pt>
  </dgm:ptLst>
  <dgm:cxnLst>
    <dgm:cxn modelId="{F96BC44E-0CF6-4BC1-BC6D-5C408A395A48}" srcId="{AD9D8833-AC23-4342-888C-20EBCC1E27FD}" destId="{F71B3E6A-4987-450F-94B2-AA96982C4748}" srcOrd="4" destOrd="0" parTransId="{EFAE2FB1-C545-4B6A-830C-E7B822FA8199}" sibTransId="{7CA47147-B6BC-4245-BA7A-2D4D945F51B7}"/>
    <dgm:cxn modelId="{E0E0FF4F-2897-4636-9070-56E78A4FDF10}" type="presOf" srcId="{9E928A15-18CC-41DC-951F-7A9E81FE6D91}" destId="{0E267E57-FB2C-4E37-9B71-77559EC8C973}" srcOrd="0" destOrd="0" presId="urn:microsoft.com/office/officeart/2005/8/layout/default#1"/>
    <dgm:cxn modelId="{FA0A41F0-7E5C-4510-8BD9-A03A8B7025FF}" srcId="{AD9D8833-AC23-4342-888C-20EBCC1E27FD}" destId="{BE3586D5-5C0B-429E-B57F-7E126F814503}" srcOrd="1" destOrd="0" parTransId="{916C2E59-E372-45CA-9D54-6AD481B6EDB5}" sibTransId="{123D24DD-1F5A-4B7E-9805-91F5F9093785}"/>
    <dgm:cxn modelId="{568DB1A4-EEDC-4C78-BD49-31E5C2613213}" type="presOf" srcId="{AD9D8833-AC23-4342-888C-20EBCC1E27FD}" destId="{545F5FC1-98A4-4357-9D20-DB917EB53BB0}" srcOrd="0" destOrd="0" presId="urn:microsoft.com/office/officeart/2005/8/layout/default#1"/>
    <dgm:cxn modelId="{FFDA176C-C188-46AE-A2DC-D9DBD5FC6DA8}" type="presOf" srcId="{F71B3E6A-4987-450F-94B2-AA96982C4748}" destId="{D17AB361-3766-4C23-B0EA-9A34022DCE47}" srcOrd="0" destOrd="0" presId="urn:microsoft.com/office/officeart/2005/8/layout/default#1"/>
    <dgm:cxn modelId="{F17B181C-D5B9-4D14-9A0B-F52A4BAFFA27}" type="presOf" srcId="{1EC2320A-99D2-4E1E-BFAB-1EA8152FD4EC}" destId="{EF2E2045-1BA5-422B-9634-488768513C68}" srcOrd="0" destOrd="0" presId="urn:microsoft.com/office/officeart/2005/8/layout/default#1"/>
    <dgm:cxn modelId="{AD8C8D36-3C88-4A34-86FA-CE34637627F4}" srcId="{AD9D8833-AC23-4342-888C-20EBCC1E27FD}" destId="{9E928A15-18CC-41DC-951F-7A9E81FE6D91}" srcOrd="0" destOrd="0" parTransId="{229A811C-4327-46BC-A9EE-8387B69BA45B}" sibTransId="{E5C21069-B104-46B5-A522-F8A1986C20C1}"/>
    <dgm:cxn modelId="{7BCBD5CF-89BF-45CB-AD37-27DD38627F1C}" srcId="{AD9D8833-AC23-4342-888C-20EBCC1E27FD}" destId="{72B0094E-DD0D-4FB1-81D0-FE7E0B96E993}" srcOrd="3" destOrd="0" parTransId="{A67E0CD3-B784-44AF-AA23-EE26D04599BD}" sibTransId="{A92BE253-5EDE-4FB4-BEC6-E4E5370EC658}"/>
    <dgm:cxn modelId="{1CB78C2E-DA19-42F1-908C-D1648C032CA5}" srcId="{AD9D8833-AC23-4342-888C-20EBCC1E27FD}" destId="{1EC2320A-99D2-4E1E-BFAB-1EA8152FD4EC}" srcOrd="2" destOrd="0" parTransId="{4228B0C9-A382-4638-9C05-2930BC52EBF3}" sibTransId="{6068A439-0AF6-4A86-9745-ADDEB6C1454A}"/>
    <dgm:cxn modelId="{518F1251-5260-421C-B1A4-F7B9EDEBBCE0}" type="presOf" srcId="{72B0094E-DD0D-4FB1-81D0-FE7E0B96E993}" destId="{C27C97CC-3407-4E2E-97D6-4D8450C87B34}" srcOrd="0" destOrd="0" presId="urn:microsoft.com/office/officeart/2005/8/layout/default#1"/>
    <dgm:cxn modelId="{6450D8FF-680F-4CA3-BDFF-A74F1BF87787}" type="presOf" srcId="{BE3586D5-5C0B-429E-B57F-7E126F814503}" destId="{A589C1CD-7C6C-420E-A61E-4764B5A19E71}" srcOrd="0" destOrd="0" presId="urn:microsoft.com/office/officeart/2005/8/layout/default#1"/>
    <dgm:cxn modelId="{C833C661-1D3A-4413-B58F-6A58F790169A}" type="presParOf" srcId="{545F5FC1-98A4-4357-9D20-DB917EB53BB0}" destId="{0E267E57-FB2C-4E37-9B71-77559EC8C973}" srcOrd="0" destOrd="0" presId="urn:microsoft.com/office/officeart/2005/8/layout/default#1"/>
    <dgm:cxn modelId="{9A694EC6-68F1-40ED-9795-0B0B85859686}" type="presParOf" srcId="{545F5FC1-98A4-4357-9D20-DB917EB53BB0}" destId="{B6E2D802-9CBF-4DEB-9EB1-9E0C1C36F9BF}" srcOrd="1" destOrd="0" presId="urn:microsoft.com/office/officeart/2005/8/layout/default#1"/>
    <dgm:cxn modelId="{D707239B-FB4C-4637-87F7-C2410127A471}" type="presParOf" srcId="{545F5FC1-98A4-4357-9D20-DB917EB53BB0}" destId="{A589C1CD-7C6C-420E-A61E-4764B5A19E71}" srcOrd="2" destOrd="0" presId="urn:microsoft.com/office/officeart/2005/8/layout/default#1"/>
    <dgm:cxn modelId="{5ADD98F3-2668-4C98-B7A1-2ADA43CF6A37}" type="presParOf" srcId="{545F5FC1-98A4-4357-9D20-DB917EB53BB0}" destId="{36784E96-C85C-4318-AB06-6C211A4EA1EC}" srcOrd="3" destOrd="0" presId="urn:microsoft.com/office/officeart/2005/8/layout/default#1"/>
    <dgm:cxn modelId="{00E7F974-8776-4B75-8553-D361D38B8841}" type="presParOf" srcId="{545F5FC1-98A4-4357-9D20-DB917EB53BB0}" destId="{EF2E2045-1BA5-422B-9634-488768513C68}" srcOrd="4" destOrd="0" presId="urn:microsoft.com/office/officeart/2005/8/layout/default#1"/>
    <dgm:cxn modelId="{B5D89460-9513-41DF-9F95-9C0E04AF4C05}" type="presParOf" srcId="{545F5FC1-98A4-4357-9D20-DB917EB53BB0}" destId="{0F7AED3F-2163-41EF-AD3F-77DCEDA895E5}" srcOrd="5" destOrd="0" presId="urn:microsoft.com/office/officeart/2005/8/layout/default#1"/>
    <dgm:cxn modelId="{42DF53BD-F537-4714-9D94-FE7D84ABB883}" type="presParOf" srcId="{545F5FC1-98A4-4357-9D20-DB917EB53BB0}" destId="{C27C97CC-3407-4E2E-97D6-4D8450C87B34}" srcOrd="6" destOrd="0" presId="urn:microsoft.com/office/officeart/2005/8/layout/default#1"/>
    <dgm:cxn modelId="{4BAC596B-DA75-4D62-A263-0D16513C0C99}" type="presParOf" srcId="{545F5FC1-98A4-4357-9D20-DB917EB53BB0}" destId="{9453ADBC-2DEC-425E-A870-D7F226A2658B}" srcOrd="7" destOrd="0" presId="urn:microsoft.com/office/officeart/2005/8/layout/default#1"/>
    <dgm:cxn modelId="{A22907E5-53EB-4C73-B3B9-62BF209EC486}" type="presParOf" srcId="{545F5FC1-98A4-4357-9D20-DB917EB53BB0}" destId="{D17AB361-3766-4C23-B0EA-9A34022DCE47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2B7003-15EB-4B82-A472-C074E441E15E}" type="doc">
      <dgm:prSet loTypeId="urn:microsoft.com/office/officeart/2008/layout/AlternatingHexagons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GT"/>
        </a:p>
      </dgm:t>
    </dgm:pt>
    <dgm:pt modelId="{25A46825-83F4-4D50-B2DE-BE850C63E181}">
      <dgm:prSet phldrT="[Tex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GT" sz="16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Nutrición</a:t>
          </a:r>
        </a:p>
        <a:p>
          <a:endParaRPr lang="es-GT" sz="16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36B601-794C-4C7E-8F29-51327873FCC3}" type="parTrans" cxnId="{F798B807-F89D-4261-A64B-0E310D9B1C7B}">
      <dgm:prSet/>
      <dgm:spPr/>
      <dgm:t>
        <a:bodyPr/>
        <a:lstStyle/>
        <a:p>
          <a:endParaRPr lang="es-GT"/>
        </a:p>
      </dgm:t>
    </dgm:pt>
    <dgm:pt modelId="{23CCDB51-6D19-46A0-8B4C-1CCAC0663B56}" type="sibTrans" cxnId="{F798B807-F89D-4261-A64B-0E310D9B1C7B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GT" sz="18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es-GT" sz="20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s-GT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Atención primaria en salud</a:t>
          </a:r>
        </a:p>
        <a:p>
          <a:endParaRPr lang="es-GT" sz="20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es-GT" dirty="0"/>
        </a:p>
      </dgm:t>
    </dgm:pt>
    <dgm:pt modelId="{227E7721-C04E-4EFC-9DBF-E347CB843F3A}">
      <dgm:prSet phldrT="[Texto]" custT="1"/>
      <dgm:spPr/>
      <dgm:t>
        <a:bodyPr/>
        <a:lstStyle/>
        <a:p>
          <a:endParaRPr lang="es-GT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2854F8-19C7-45DE-A206-28E0D097EA69}" type="parTrans" cxnId="{3AB5BEFF-F5FA-4226-B698-4B48AF489693}">
      <dgm:prSet/>
      <dgm:spPr/>
      <dgm:t>
        <a:bodyPr/>
        <a:lstStyle/>
        <a:p>
          <a:endParaRPr lang="es-GT"/>
        </a:p>
      </dgm:t>
    </dgm:pt>
    <dgm:pt modelId="{6FF67376-C990-46E6-B865-B25FCE09E082}" type="sibTrans" cxnId="{3AB5BEFF-F5FA-4226-B698-4B48AF489693}">
      <dgm:prSet/>
      <dgm:spPr/>
      <dgm:t>
        <a:bodyPr/>
        <a:lstStyle/>
        <a:p>
          <a:endParaRPr lang="es-GT"/>
        </a:p>
      </dgm:t>
    </dgm:pt>
    <dgm:pt modelId="{4C3E6489-D545-4205-86BF-3D156A1BE7A7}">
      <dgm:prSet phldrT="[Texto]" custT="1"/>
      <dgm:spPr/>
      <dgm:t>
        <a:bodyPr/>
        <a:lstStyle/>
        <a:p>
          <a:r>
            <a:rPr lang="es-GT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Agregar vivienda con piso y estufa mejorada</a:t>
          </a:r>
          <a:endParaRPr lang="es-GT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F65CFD-263B-4DD9-8347-976BDD883386}" type="parTrans" cxnId="{003BF69C-684A-4D97-ACD1-2A058CDA3294}">
      <dgm:prSet/>
      <dgm:spPr/>
      <dgm:t>
        <a:bodyPr/>
        <a:lstStyle/>
        <a:p>
          <a:endParaRPr lang="es-GT"/>
        </a:p>
      </dgm:t>
    </dgm:pt>
    <dgm:pt modelId="{9DFA26F2-9520-4C4A-AC56-0A3204423C8E}" type="sibTrans" cxnId="{003BF69C-684A-4D97-ACD1-2A058CDA3294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GT" sz="18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Educación básica</a:t>
          </a: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GT" dirty="0">
            <a:solidFill>
              <a:schemeClr val="tx1"/>
            </a:solidFill>
          </a:endParaRPr>
        </a:p>
      </dgm:t>
    </dgm:pt>
    <dgm:pt modelId="{0A57BD72-A79F-4D1B-B922-E72C9578238A}">
      <dgm:prSet phldrT="[Texto]" custT="1"/>
      <dgm:spPr/>
      <dgm:t>
        <a:bodyPr/>
        <a:lstStyle/>
        <a:p>
          <a:endParaRPr lang="es-GT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270FFE-BA61-430B-9429-0F8747476569}" type="parTrans" cxnId="{B2A17A98-AE54-4DE9-8900-104C5C0F22B7}">
      <dgm:prSet/>
      <dgm:spPr/>
      <dgm:t>
        <a:bodyPr/>
        <a:lstStyle/>
        <a:p>
          <a:endParaRPr lang="es-GT"/>
        </a:p>
      </dgm:t>
    </dgm:pt>
    <dgm:pt modelId="{E11C0781-9952-40E0-98BF-7D1BA2D39381}" type="sibTrans" cxnId="{B2A17A98-AE54-4DE9-8900-104C5C0F22B7}">
      <dgm:prSet/>
      <dgm:spPr/>
      <dgm:t>
        <a:bodyPr/>
        <a:lstStyle/>
        <a:p>
          <a:endParaRPr lang="es-GT"/>
        </a:p>
      </dgm:t>
    </dgm:pt>
    <dgm:pt modelId="{04E7D872-2745-4F83-A726-508484D0553E}">
      <dgm:prSet phldrT="[Tex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GT" sz="18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Sanea miento básico 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GT" dirty="0"/>
        </a:p>
      </dgm:t>
    </dgm:pt>
    <dgm:pt modelId="{1DADFC7B-0209-4014-B1BA-66C94A824828}" type="parTrans" cxnId="{4EA375D5-9C9B-4E9F-8A27-5BB4D65D8EAD}">
      <dgm:prSet/>
      <dgm:spPr/>
      <dgm:t>
        <a:bodyPr/>
        <a:lstStyle/>
        <a:p>
          <a:endParaRPr lang="es-GT"/>
        </a:p>
      </dgm:t>
    </dgm:pt>
    <dgm:pt modelId="{A91DDF1D-FFB7-4561-A541-9B13BA701695}" type="sibTrans" cxnId="{4EA375D5-9C9B-4E9F-8A27-5BB4D65D8EAD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s-GT" sz="18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GT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Agua potable para consumo humano</a:t>
          </a: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GT" dirty="0"/>
        </a:p>
      </dgm:t>
    </dgm:pt>
    <dgm:pt modelId="{05C761F4-A29E-4307-B981-9877E9987344}">
      <dgm:prSet phldrT="[Texto]" custT="1"/>
      <dgm:spPr/>
      <dgm:t>
        <a:bodyPr/>
        <a:lstStyle/>
        <a:p>
          <a:endParaRPr lang="es-GT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AD0B56-7549-492F-8B6D-2FBEB096B0DB}" type="parTrans" cxnId="{2FE09981-25E4-4E71-9DF8-9EDE1EF511DE}">
      <dgm:prSet/>
      <dgm:spPr/>
      <dgm:t>
        <a:bodyPr/>
        <a:lstStyle/>
        <a:p>
          <a:endParaRPr lang="es-GT"/>
        </a:p>
      </dgm:t>
    </dgm:pt>
    <dgm:pt modelId="{877B5B7F-FC8B-45C2-A02C-D6A1DFE4E008}" type="sibTrans" cxnId="{2FE09981-25E4-4E71-9DF8-9EDE1EF511DE}">
      <dgm:prSet/>
      <dgm:spPr/>
      <dgm:t>
        <a:bodyPr/>
        <a:lstStyle/>
        <a:p>
          <a:endParaRPr lang="es-GT"/>
        </a:p>
      </dgm:t>
    </dgm:pt>
    <dgm:pt modelId="{7609F92F-B0DE-4C04-95C4-0613469B4026}">
      <dgm:prSet custT="1"/>
      <dgm:spPr/>
      <dgm:t>
        <a:bodyPr/>
        <a:lstStyle/>
        <a:p>
          <a:endParaRPr lang="es-GT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8FCF0A-F91C-4540-A40A-165C63912A47}" type="parTrans" cxnId="{DDCDBDC8-7D12-46E0-BDCA-7CE163B81EFE}">
      <dgm:prSet/>
      <dgm:spPr/>
      <dgm:t>
        <a:bodyPr/>
        <a:lstStyle/>
        <a:p>
          <a:endParaRPr lang="es-GT"/>
        </a:p>
      </dgm:t>
    </dgm:pt>
    <dgm:pt modelId="{72A8D24B-B36B-4901-8A77-568760DD1EDC}" type="sibTrans" cxnId="{DDCDBDC8-7D12-46E0-BDCA-7CE163B81EFE}">
      <dgm:prSet/>
      <dgm:spPr/>
      <dgm:t>
        <a:bodyPr/>
        <a:lstStyle/>
        <a:p>
          <a:endParaRPr lang="es-GT"/>
        </a:p>
      </dgm:t>
    </dgm:pt>
    <dgm:pt modelId="{4BE14503-09E9-4B07-938B-9C8781F3A340}">
      <dgm:prSet/>
      <dgm:spPr/>
      <dgm:t>
        <a:bodyPr/>
        <a:lstStyle/>
        <a:p>
          <a:endParaRPr lang="es-GT" sz="1300" dirty="0"/>
        </a:p>
      </dgm:t>
    </dgm:pt>
    <dgm:pt modelId="{C41824BB-4ACA-465F-A26E-7FE9CE3FC31C}" type="parTrans" cxnId="{90075AB0-C449-4C00-8971-4C9ECF8E350A}">
      <dgm:prSet/>
      <dgm:spPr/>
      <dgm:t>
        <a:bodyPr/>
        <a:lstStyle/>
        <a:p>
          <a:endParaRPr lang="es-GT"/>
        </a:p>
      </dgm:t>
    </dgm:pt>
    <dgm:pt modelId="{C2389C7C-2363-420D-8C92-52DA00AF2393}" type="sibTrans" cxnId="{90075AB0-C449-4C00-8971-4C9ECF8E350A}">
      <dgm:prSet/>
      <dgm:spPr/>
      <dgm:t>
        <a:bodyPr/>
        <a:lstStyle/>
        <a:p>
          <a:endParaRPr lang="es-GT"/>
        </a:p>
      </dgm:t>
    </dgm:pt>
    <dgm:pt modelId="{40DD76A9-36D4-488D-A952-BCE3E70AB031}">
      <dgm:prSet/>
      <dgm:spPr/>
      <dgm:t>
        <a:bodyPr/>
        <a:lstStyle/>
        <a:p>
          <a:endParaRPr lang="es-GT" sz="1800" dirty="0"/>
        </a:p>
      </dgm:t>
    </dgm:pt>
    <dgm:pt modelId="{6943E6FA-507E-418A-9AED-15CCC20F5263}" type="parTrans" cxnId="{FF51BDAA-392B-4FB5-8789-0C8DD29464E5}">
      <dgm:prSet/>
      <dgm:spPr/>
      <dgm:t>
        <a:bodyPr/>
        <a:lstStyle/>
        <a:p>
          <a:endParaRPr lang="es-GT"/>
        </a:p>
      </dgm:t>
    </dgm:pt>
    <dgm:pt modelId="{CC586F78-26FF-4ADA-84AA-6B7FCAE73278}" type="sibTrans" cxnId="{FF51BDAA-392B-4FB5-8789-0C8DD29464E5}">
      <dgm:prSet/>
      <dgm:spPr/>
      <dgm:t>
        <a:bodyPr/>
        <a:lstStyle/>
        <a:p>
          <a:endParaRPr lang="es-GT"/>
        </a:p>
      </dgm:t>
    </dgm:pt>
    <dgm:pt modelId="{05DA9114-0713-4870-8E91-EB25522853F2}" type="pres">
      <dgm:prSet presAssocID="{052B7003-15EB-4B82-A472-C074E441E15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GT"/>
        </a:p>
      </dgm:t>
    </dgm:pt>
    <dgm:pt modelId="{E8BA9508-C294-4486-847F-EF645A004E85}" type="pres">
      <dgm:prSet presAssocID="{25A46825-83F4-4D50-B2DE-BE850C63E181}" presName="composite" presStyleCnt="0"/>
      <dgm:spPr/>
    </dgm:pt>
    <dgm:pt modelId="{0462AD62-FCDE-44E5-AB90-D0455A7A9B98}" type="pres">
      <dgm:prSet presAssocID="{25A46825-83F4-4D50-B2DE-BE850C63E181}" presName="Parent1" presStyleLbl="node1" presStyleIdx="0" presStyleCnt="6" custScaleX="1068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DF35AFCB-D518-4C44-A500-95BFB454377C}" type="pres">
      <dgm:prSet presAssocID="{25A46825-83F4-4D50-B2DE-BE850C63E181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6778ECFD-BED1-4BFC-BBB6-C7D4D2B3BBD2}" type="pres">
      <dgm:prSet presAssocID="{25A46825-83F4-4D50-B2DE-BE850C63E181}" presName="BalanceSpacing" presStyleCnt="0"/>
      <dgm:spPr/>
    </dgm:pt>
    <dgm:pt modelId="{C7B6C1D1-3A49-4FB5-A2A6-10CA3696DD12}" type="pres">
      <dgm:prSet presAssocID="{25A46825-83F4-4D50-B2DE-BE850C63E181}" presName="BalanceSpacing1" presStyleCnt="0"/>
      <dgm:spPr/>
    </dgm:pt>
    <dgm:pt modelId="{D4E5BB8E-60A7-4ECD-B81F-993AD210173E}" type="pres">
      <dgm:prSet presAssocID="{23CCDB51-6D19-46A0-8B4C-1CCAC0663B56}" presName="Accent1Text" presStyleLbl="node1" presStyleIdx="1" presStyleCnt="6" custScaleX="101760"/>
      <dgm:spPr/>
      <dgm:t>
        <a:bodyPr/>
        <a:lstStyle/>
        <a:p>
          <a:endParaRPr lang="es-GT"/>
        </a:p>
      </dgm:t>
    </dgm:pt>
    <dgm:pt modelId="{E5A64404-9230-445F-BFF5-577B2628A302}" type="pres">
      <dgm:prSet presAssocID="{23CCDB51-6D19-46A0-8B4C-1CCAC0663B56}" presName="spaceBetweenRectangles" presStyleCnt="0"/>
      <dgm:spPr/>
    </dgm:pt>
    <dgm:pt modelId="{A5425FAD-83E9-4EB1-BF36-DCC7F2D856BA}" type="pres">
      <dgm:prSet presAssocID="{4C3E6489-D545-4205-86BF-3D156A1BE7A7}" presName="composite" presStyleCnt="0"/>
      <dgm:spPr/>
    </dgm:pt>
    <dgm:pt modelId="{D90F3521-44AC-42C6-823B-6C06B9E9C79B}" type="pres">
      <dgm:prSet presAssocID="{4C3E6489-D545-4205-86BF-3D156A1BE7A7}" presName="Parent1" presStyleLbl="node1" presStyleIdx="2" presStyleCnt="6" custScaleX="110610" custLinFactNeighborX="-93799" custLinFactNeighborY="-166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5564B005-BF79-4777-A053-C59526F4E74B}" type="pres">
      <dgm:prSet presAssocID="{4C3E6489-D545-4205-86BF-3D156A1BE7A7}" presName="Childtext1" presStyleLbl="revTx" presStyleIdx="1" presStyleCnt="3" custScaleY="114958" custLinFactNeighborX="-362" custLinFactNeighborY="-71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A0EC3CD1-5A6B-4412-9E0D-D03EB66B080B}" type="pres">
      <dgm:prSet presAssocID="{4C3E6489-D545-4205-86BF-3D156A1BE7A7}" presName="BalanceSpacing" presStyleCnt="0"/>
      <dgm:spPr/>
    </dgm:pt>
    <dgm:pt modelId="{260FFE27-BE2F-468B-98B1-C2732C84C728}" type="pres">
      <dgm:prSet presAssocID="{4C3E6489-D545-4205-86BF-3D156A1BE7A7}" presName="BalanceSpacing1" presStyleCnt="0"/>
      <dgm:spPr/>
    </dgm:pt>
    <dgm:pt modelId="{813974B6-F177-4338-91FC-B0317283F9EF}" type="pres">
      <dgm:prSet presAssocID="{9DFA26F2-9520-4C4A-AC56-0A3204423C8E}" presName="Accent1Text" presStyleLbl="node1" presStyleIdx="3" presStyleCnt="6" custScaleX="156714" custLinFactNeighborX="3915" custLinFactNeighborY="-1667"/>
      <dgm:spPr/>
      <dgm:t>
        <a:bodyPr/>
        <a:lstStyle/>
        <a:p>
          <a:endParaRPr lang="es-GT"/>
        </a:p>
      </dgm:t>
    </dgm:pt>
    <dgm:pt modelId="{4BF4ED9F-7E04-4356-BA63-676DA097EAD6}" type="pres">
      <dgm:prSet presAssocID="{9DFA26F2-9520-4C4A-AC56-0A3204423C8E}" presName="spaceBetweenRectangles" presStyleCnt="0"/>
      <dgm:spPr/>
    </dgm:pt>
    <dgm:pt modelId="{246C6127-2B84-4FF4-9997-0D07AD4A057C}" type="pres">
      <dgm:prSet presAssocID="{04E7D872-2745-4F83-A726-508484D0553E}" presName="composite" presStyleCnt="0"/>
      <dgm:spPr/>
    </dgm:pt>
    <dgm:pt modelId="{6249F746-A00F-402E-AB45-CF71C0528311}" type="pres">
      <dgm:prSet presAssocID="{04E7D872-2745-4F83-A726-508484D0553E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C6E810D7-B361-4F2E-9503-0BD69A55E38C}" type="pres">
      <dgm:prSet presAssocID="{04E7D872-2745-4F83-A726-508484D0553E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GT"/>
        </a:p>
      </dgm:t>
    </dgm:pt>
    <dgm:pt modelId="{8036147C-5ECD-486D-B8FF-A96AA883AC6A}" type="pres">
      <dgm:prSet presAssocID="{04E7D872-2745-4F83-A726-508484D0553E}" presName="BalanceSpacing" presStyleCnt="0"/>
      <dgm:spPr/>
    </dgm:pt>
    <dgm:pt modelId="{F55EC249-C9CE-419B-9DCD-AC8FA95AFF54}" type="pres">
      <dgm:prSet presAssocID="{04E7D872-2745-4F83-A726-508484D0553E}" presName="BalanceSpacing1" presStyleCnt="0"/>
      <dgm:spPr/>
    </dgm:pt>
    <dgm:pt modelId="{E6A3A6A3-CD0C-46C0-859B-BF86B9798EEB}" type="pres">
      <dgm:prSet presAssocID="{A91DDF1D-FFB7-4561-A541-9B13BA701695}" presName="Accent1Text" presStyleLbl="node1" presStyleIdx="5" presStyleCnt="6" custLinFactNeighborX="-880" custLinFactNeighborY="3648"/>
      <dgm:spPr/>
      <dgm:t>
        <a:bodyPr/>
        <a:lstStyle/>
        <a:p>
          <a:endParaRPr lang="es-GT"/>
        </a:p>
      </dgm:t>
    </dgm:pt>
  </dgm:ptLst>
  <dgm:cxnLst>
    <dgm:cxn modelId="{003BF69C-684A-4D97-ACD1-2A058CDA3294}" srcId="{052B7003-15EB-4B82-A472-C074E441E15E}" destId="{4C3E6489-D545-4205-86BF-3D156A1BE7A7}" srcOrd="1" destOrd="0" parTransId="{0AF65CFD-263B-4DD9-8347-976BDD883386}" sibTransId="{9DFA26F2-9520-4C4A-AC56-0A3204423C8E}"/>
    <dgm:cxn modelId="{B2A17A98-AE54-4DE9-8900-104C5C0F22B7}" srcId="{4C3E6489-D545-4205-86BF-3D156A1BE7A7}" destId="{0A57BD72-A79F-4D1B-B922-E72C9578238A}" srcOrd="0" destOrd="0" parTransId="{0F270FFE-BA61-430B-9429-0F8747476569}" sibTransId="{E11C0781-9952-40E0-98BF-7D1BA2D39381}"/>
    <dgm:cxn modelId="{AB948B46-335B-488F-8A74-E3992C343AC2}" type="presOf" srcId="{9DFA26F2-9520-4C4A-AC56-0A3204423C8E}" destId="{813974B6-F177-4338-91FC-B0317283F9EF}" srcOrd="0" destOrd="0" presId="urn:microsoft.com/office/officeart/2008/layout/AlternatingHexagons"/>
    <dgm:cxn modelId="{C34454B3-D520-47CD-9274-78F62CD13D7E}" type="presOf" srcId="{0A57BD72-A79F-4D1B-B922-E72C9578238A}" destId="{5564B005-BF79-4777-A053-C59526F4E74B}" srcOrd="0" destOrd="0" presId="urn:microsoft.com/office/officeart/2008/layout/AlternatingHexagons"/>
    <dgm:cxn modelId="{6C0B6813-167A-46C5-BC62-0716DD4975E5}" type="presOf" srcId="{227E7721-C04E-4EFC-9DBF-E347CB843F3A}" destId="{DF35AFCB-D518-4C44-A500-95BFB454377C}" srcOrd="0" destOrd="0" presId="urn:microsoft.com/office/officeart/2008/layout/AlternatingHexagons"/>
    <dgm:cxn modelId="{3AB5BEFF-F5FA-4226-B698-4B48AF489693}" srcId="{25A46825-83F4-4D50-B2DE-BE850C63E181}" destId="{227E7721-C04E-4EFC-9DBF-E347CB843F3A}" srcOrd="0" destOrd="0" parTransId="{302854F8-19C7-45DE-A206-28E0D097EA69}" sibTransId="{6FF67376-C990-46E6-B865-B25FCE09E082}"/>
    <dgm:cxn modelId="{65050658-A4CC-4DD8-80BD-6834DA768D01}" type="presOf" srcId="{A91DDF1D-FFB7-4561-A541-9B13BA701695}" destId="{E6A3A6A3-CD0C-46C0-859B-BF86B9798EEB}" srcOrd="0" destOrd="0" presId="urn:microsoft.com/office/officeart/2008/layout/AlternatingHexagons"/>
    <dgm:cxn modelId="{857FCFFC-7BF7-4FD4-AD4E-FC33BE5D27F0}" type="presOf" srcId="{4BE14503-09E9-4B07-938B-9C8781F3A340}" destId="{DF35AFCB-D518-4C44-A500-95BFB454377C}" srcOrd="0" destOrd="1" presId="urn:microsoft.com/office/officeart/2008/layout/AlternatingHexagons"/>
    <dgm:cxn modelId="{90075AB0-C449-4C00-8971-4C9ECF8E350A}" srcId="{25A46825-83F4-4D50-B2DE-BE850C63E181}" destId="{4BE14503-09E9-4B07-938B-9C8781F3A340}" srcOrd="1" destOrd="0" parTransId="{C41824BB-4ACA-465F-A26E-7FE9CE3FC31C}" sibTransId="{C2389C7C-2363-420D-8C92-52DA00AF2393}"/>
    <dgm:cxn modelId="{FF51BDAA-392B-4FB5-8789-0C8DD29464E5}" srcId="{04E7D872-2745-4F83-A726-508484D0553E}" destId="{40DD76A9-36D4-488D-A952-BCE3E70AB031}" srcOrd="1" destOrd="0" parTransId="{6943E6FA-507E-418A-9AED-15CCC20F5263}" sibTransId="{CC586F78-26FF-4ADA-84AA-6B7FCAE73278}"/>
    <dgm:cxn modelId="{DDCDBDC8-7D12-46E0-BDCA-7CE163B81EFE}" srcId="{4C3E6489-D545-4205-86BF-3D156A1BE7A7}" destId="{7609F92F-B0DE-4C04-95C4-0613469B4026}" srcOrd="1" destOrd="0" parTransId="{998FCF0A-F91C-4540-A40A-165C63912A47}" sibTransId="{72A8D24B-B36B-4901-8A77-568760DD1EDC}"/>
    <dgm:cxn modelId="{38E04A1A-A797-4566-97F6-337BF2584465}" type="presOf" srcId="{4C3E6489-D545-4205-86BF-3D156A1BE7A7}" destId="{D90F3521-44AC-42C6-823B-6C06B9E9C79B}" srcOrd="0" destOrd="0" presId="urn:microsoft.com/office/officeart/2008/layout/AlternatingHexagons"/>
    <dgm:cxn modelId="{71134881-A2FC-46EB-B14B-6D613B6F7F72}" type="presOf" srcId="{25A46825-83F4-4D50-B2DE-BE850C63E181}" destId="{0462AD62-FCDE-44E5-AB90-D0455A7A9B98}" srcOrd="0" destOrd="0" presId="urn:microsoft.com/office/officeart/2008/layout/AlternatingHexagons"/>
    <dgm:cxn modelId="{6AE1A370-D119-4459-9334-98D088EE46D9}" type="presOf" srcId="{04E7D872-2745-4F83-A726-508484D0553E}" destId="{6249F746-A00F-402E-AB45-CF71C0528311}" srcOrd="0" destOrd="0" presId="urn:microsoft.com/office/officeart/2008/layout/AlternatingHexagons"/>
    <dgm:cxn modelId="{F798B807-F89D-4261-A64B-0E310D9B1C7B}" srcId="{052B7003-15EB-4B82-A472-C074E441E15E}" destId="{25A46825-83F4-4D50-B2DE-BE850C63E181}" srcOrd="0" destOrd="0" parTransId="{2336B601-794C-4C7E-8F29-51327873FCC3}" sibTransId="{23CCDB51-6D19-46A0-8B4C-1CCAC0663B56}"/>
    <dgm:cxn modelId="{74626E02-861C-4F41-B76C-6283CF5AD9F0}" type="presOf" srcId="{7609F92F-B0DE-4C04-95C4-0613469B4026}" destId="{5564B005-BF79-4777-A053-C59526F4E74B}" srcOrd="0" destOrd="1" presId="urn:microsoft.com/office/officeart/2008/layout/AlternatingHexagons"/>
    <dgm:cxn modelId="{67DD640F-57B3-4C99-8475-13A2DF4E2BF2}" type="presOf" srcId="{40DD76A9-36D4-488D-A952-BCE3E70AB031}" destId="{C6E810D7-B361-4F2E-9503-0BD69A55E38C}" srcOrd="0" destOrd="1" presId="urn:microsoft.com/office/officeart/2008/layout/AlternatingHexagons"/>
    <dgm:cxn modelId="{2FE09981-25E4-4E71-9DF8-9EDE1EF511DE}" srcId="{04E7D872-2745-4F83-A726-508484D0553E}" destId="{05C761F4-A29E-4307-B981-9877E9987344}" srcOrd="0" destOrd="0" parTransId="{8CAD0B56-7549-492F-8B6D-2FBEB096B0DB}" sibTransId="{877B5B7F-FC8B-45C2-A02C-D6A1DFE4E008}"/>
    <dgm:cxn modelId="{4EA375D5-9C9B-4E9F-8A27-5BB4D65D8EAD}" srcId="{052B7003-15EB-4B82-A472-C074E441E15E}" destId="{04E7D872-2745-4F83-A726-508484D0553E}" srcOrd="2" destOrd="0" parTransId="{1DADFC7B-0209-4014-B1BA-66C94A824828}" sibTransId="{A91DDF1D-FFB7-4561-A541-9B13BA701695}"/>
    <dgm:cxn modelId="{D7565D23-26A0-4EAD-B163-C11B182C1FAE}" type="presOf" srcId="{23CCDB51-6D19-46A0-8B4C-1CCAC0663B56}" destId="{D4E5BB8E-60A7-4ECD-B81F-993AD210173E}" srcOrd="0" destOrd="0" presId="urn:microsoft.com/office/officeart/2008/layout/AlternatingHexagons"/>
    <dgm:cxn modelId="{74C28F46-5381-402A-A30C-C8D544FBC515}" type="presOf" srcId="{05C761F4-A29E-4307-B981-9877E9987344}" destId="{C6E810D7-B361-4F2E-9503-0BD69A55E38C}" srcOrd="0" destOrd="0" presId="urn:microsoft.com/office/officeart/2008/layout/AlternatingHexagons"/>
    <dgm:cxn modelId="{E2EA6EF1-EAB9-472D-8645-DDF8DBA82E98}" type="presOf" srcId="{052B7003-15EB-4B82-A472-C074E441E15E}" destId="{05DA9114-0713-4870-8E91-EB25522853F2}" srcOrd="0" destOrd="0" presId="urn:microsoft.com/office/officeart/2008/layout/AlternatingHexagons"/>
    <dgm:cxn modelId="{BD6E87F8-30EF-4709-A82C-DADE23942805}" type="presParOf" srcId="{05DA9114-0713-4870-8E91-EB25522853F2}" destId="{E8BA9508-C294-4486-847F-EF645A004E85}" srcOrd="0" destOrd="0" presId="urn:microsoft.com/office/officeart/2008/layout/AlternatingHexagons"/>
    <dgm:cxn modelId="{9E8B6D4E-9183-47B6-8B2B-26DCB57542DE}" type="presParOf" srcId="{E8BA9508-C294-4486-847F-EF645A004E85}" destId="{0462AD62-FCDE-44E5-AB90-D0455A7A9B98}" srcOrd="0" destOrd="0" presId="urn:microsoft.com/office/officeart/2008/layout/AlternatingHexagons"/>
    <dgm:cxn modelId="{32A71C1D-40CB-4957-9122-1B36869C5827}" type="presParOf" srcId="{E8BA9508-C294-4486-847F-EF645A004E85}" destId="{DF35AFCB-D518-4C44-A500-95BFB454377C}" srcOrd="1" destOrd="0" presId="urn:microsoft.com/office/officeart/2008/layout/AlternatingHexagons"/>
    <dgm:cxn modelId="{8916BC1B-F51E-4FD7-B413-BE39D6AE2125}" type="presParOf" srcId="{E8BA9508-C294-4486-847F-EF645A004E85}" destId="{6778ECFD-BED1-4BFC-BBB6-C7D4D2B3BBD2}" srcOrd="2" destOrd="0" presId="urn:microsoft.com/office/officeart/2008/layout/AlternatingHexagons"/>
    <dgm:cxn modelId="{2FEA2A6E-A13D-4AEA-A385-DAD22DD7745C}" type="presParOf" srcId="{E8BA9508-C294-4486-847F-EF645A004E85}" destId="{C7B6C1D1-3A49-4FB5-A2A6-10CA3696DD12}" srcOrd="3" destOrd="0" presId="urn:microsoft.com/office/officeart/2008/layout/AlternatingHexagons"/>
    <dgm:cxn modelId="{BA8783F0-A1E7-42AB-A990-C644F819D5CA}" type="presParOf" srcId="{E8BA9508-C294-4486-847F-EF645A004E85}" destId="{D4E5BB8E-60A7-4ECD-B81F-993AD210173E}" srcOrd="4" destOrd="0" presId="urn:microsoft.com/office/officeart/2008/layout/AlternatingHexagons"/>
    <dgm:cxn modelId="{0FF9ED3B-C0F8-4519-AA55-205C9066CAA4}" type="presParOf" srcId="{05DA9114-0713-4870-8E91-EB25522853F2}" destId="{E5A64404-9230-445F-BFF5-577B2628A302}" srcOrd="1" destOrd="0" presId="urn:microsoft.com/office/officeart/2008/layout/AlternatingHexagons"/>
    <dgm:cxn modelId="{571E8F49-C325-4685-B658-8C59C51BB2F3}" type="presParOf" srcId="{05DA9114-0713-4870-8E91-EB25522853F2}" destId="{A5425FAD-83E9-4EB1-BF36-DCC7F2D856BA}" srcOrd="2" destOrd="0" presId="urn:microsoft.com/office/officeart/2008/layout/AlternatingHexagons"/>
    <dgm:cxn modelId="{C2614489-540E-49F8-9805-362581DCB987}" type="presParOf" srcId="{A5425FAD-83E9-4EB1-BF36-DCC7F2D856BA}" destId="{D90F3521-44AC-42C6-823B-6C06B9E9C79B}" srcOrd="0" destOrd="0" presId="urn:microsoft.com/office/officeart/2008/layout/AlternatingHexagons"/>
    <dgm:cxn modelId="{E298ED52-337E-4533-9277-8A4C486AE2E1}" type="presParOf" srcId="{A5425FAD-83E9-4EB1-BF36-DCC7F2D856BA}" destId="{5564B005-BF79-4777-A053-C59526F4E74B}" srcOrd="1" destOrd="0" presId="urn:microsoft.com/office/officeart/2008/layout/AlternatingHexagons"/>
    <dgm:cxn modelId="{909DF4FD-F4B7-4B10-96BB-CAC9533C968C}" type="presParOf" srcId="{A5425FAD-83E9-4EB1-BF36-DCC7F2D856BA}" destId="{A0EC3CD1-5A6B-4412-9E0D-D03EB66B080B}" srcOrd="2" destOrd="0" presId="urn:microsoft.com/office/officeart/2008/layout/AlternatingHexagons"/>
    <dgm:cxn modelId="{0C5E30B1-4D1D-4AD7-AB28-38013103E24C}" type="presParOf" srcId="{A5425FAD-83E9-4EB1-BF36-DCC7F2D856BA}" destId="{260FFE27-BE2F-468B-98B1-C2732C84C728}" srcOrd="3" destOrd="0" presId="urn:microsoft.com/office/officeart/2008/layout/AlternatingHexagons"/>
    <dgm:cxn modelId="{8CF9F15B-F056-427E-997C-9459DD841040}" type="presParOf" srcId="{A5425FAD-83E9-4EB1-BF36-DCC7F2D856BA}" destId="{813974B6-F177-4338-91FC-B0317283F9EF}" srcOrd="4" destOrd="0" presId="urn:microsoft.com/office/officeart/2008/layout/AlternatingHexagons"/>
    <dgm:cxn modelId="{356356B4-F13F-4237-B9F4-1B08505E44B8}" type="presParOf" srcId="{05DA9114-0713-4870-8E91-EB25522853F2}" destId="{4BF4ED9F-7E04-4356-BA63-676DA097EAD6}" srcOrd="3" destOrd="0" presId="urn:microsoft.com/office/officeart/2008/layout/AlternatingHexagons"/>
    <dgm:cxn modelId="{4A112CBA-09A5-4DDD-99C3-469C495C9671}" type="presParOf" srcId="{05DA9114-0713-4870-8E91-EB25522853F2}" destId="{246C6127-2B84-4FF4-9997-0D07AD4A057C}" srcOrd="4" destOrd="0" presId="urn:microsoft.com/office/officeart/2008/layout/AlternatingHexagons"/>
    <dgm:cxn modelId="{79D25A12-CAE0-45E4-B888-05E0D4F137F0}" type="presParOf" srcId="{246C6127-2B84-4FF4-9997-0D07AD4A057C}" destId="{6249F746-A00F-402E-AB45-CF71C0528311}" srcOrd="0" destOrd="0" presId="urn:microsoft.com/office/officeart/2008/layout/AlternatingHexagons"/>
    <dgm:cxn modelId="{58185DB0-B17D-4EB6-BBCF-861A0BEA1F9D}" type="presParOf" srcId="{246C6127-2B84-4FF4-9997-0D07AD4A057C}" destId="{C6E810D7-B361-4F2E-9503-0BD69A55E38C}" srcOrd="1" destOrd="0" presId="urn:microsoft.com/office/officeart/2008/layout/AlternatingHexagons"/>
    <dgm:cxn modelId="{DFDB05B8-6C87-43C5-A679-103217B7743D}" type="presParOf" srcId="{246C6127-2B84-4FF4-9997-0D07AD4A057C}" destId="{8036147C-5ECD-486D-B8FF-A96AA883AC6A}" srcOrd="2" destOrd="0" presId="urn:microsoft.com/office/officeart/2008/layout/AlternatingHexagons"/>
    <dgm:cxn modelId="{000B0B97-825C-412A-9410-80FE7C1BF226}" type="presParOf" srcId="{246C6127-2B84-4FF4-9997-0D07AD4A057C}" destId="{F55EC249-C9CE-419B-9DCD-AC8FA95AFF54}" srcOrd="3" destOrd="0" presId="urn:microsoft.com/office/officeart/2008/layout/AlternatingHexagons"/>
    <dgm:cxn modelId="{F70D959E-BCA4-459D-9F53-734CF5C16933}" type="presParOf" srcId="{246C6127-2B84-4FF4-9997-0D07AD4A057C}" destId="{E6A3A6A3-CD0C-46C0-859B-BF86B9798EEB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#1" minVer="12.0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100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100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3-D Style 2"/>
  <dgm:desc val="3-D Style 2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fld id="{AC2D4216-D15A-4382-ADF7-576EEF1811E3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s-ES" noProof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</a:defRPr>
            </a:lvl1pPr>
          </a:lstStyle>
          <a:p>
            <a:pPr>
              <a:defRPr/>
            </a:pPr>
            <a:fld id="{6B8D2BD9-902F-48E8-B282-2DFB3CD61027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6EF38C-D2BD-4520-99C1-30D8D0A19AB0}" type="slidenum">
              <a:rPr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GT" smtClean="0"/>
          </a:p>
        </p:txBody>
      </p:sp>
      <p:sp>
        <p:nvSpPr>
          <p:cNvPr id="2560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4B7E4C-B3EE-4BB6-8B24-5840D728373D}" type="slidenum">
              <a:rPr lang="es-GT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s-G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GT" smtClean="0"/>
          </a:p>
        </p:txBody>
      </p:sp>
      <p:sp>
        <p:nvSpPr>
          <p:cNvPr id="3174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7FE91F-8DF2-424F-9CD2-943BD31707AA}" type="slidenum">
              <a:rPr lang="es-GT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s-G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392BC-523D-4D17-90D6-4E2F7392B36C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06519-BF31-4562-82E2-60E246CC091A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5C801-4BE6-4C6C-A44C-E3968187EBDE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BA02B-DAAD-45F4-843A-B2736A7568C3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es-ES"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es-ES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D219C-4D34-491F-8D78-40039D27BF27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082F-ACFA-4A72-A921-1D4CE9CBDCA3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ido 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  <a:lvl6pPr>
              <a:defRPr lang="es-ES" sz="1800"/>
            </a:lvl6pPr>
            <a:lvl7pPr>
              <a:defRPr lang="es-ES" sz="1800"/>
            </a:lvl7pPr>
            <a:lvl8pPr>
              <a:defRPr lang="es-ES" sz="1800"/>
            </a:lvl8pPr>
            <a:lvl9pPr>
              <a:defRPr lang="es-ES"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es-ES" sz="2800"/>
            </a:lvl1pPr>
            <a:lvl2pPr>
              <a:defRPr lang="es-ES" sz="2400"/>
            </a:lvl2pPr>
            <a:lvl3pPr>
              <a:defRPr lang="es-ES" sz="2000"/>
            </a:lvl3pPr>
            <a:lvl4pPr>
              <a:defRPr lang="es-ES" sz="1800"/>
            </a:lvl4pPr>
            <a:lvl5pPr>
              <a:defRPr lang="es-ES" sz="1800"/>
            </a:lvl5pPr>
            <a:lvl6pPr>
              <a:defRPr lang="es-ES" sz="1800"/>
            </a:lvl6pPr>
            <a:lvl7pPr>
              <a:defRPr lang="es-ES" sz="1800"/>
            </a:lvl7pPr>
            <a:lvl8pPr>
              <a:defRPr lang="es-ES" sz="1800"/>
            </a:lvl8pPr>
            <a:lvl9pPr>
              <a:defRPr lang="es-ES"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1566C-4375-47FA-B5E7-335E35501EAF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9616F-79B6-4B24-AF39-118D46375DA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s-ES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es-ES" sz="2400" b="1"/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es-ES" sz="24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  <a:lvl6pPr>
              <a:defRPr lang="es-ES" sz="1600"/>
            </a:lvl6pPr>
            <a:lvl7pPr>
              <a:defRPr lang="es-ES" sz="1600"/>
            </a:lvl7pPr>
            <a:lvl8pPr>
              <a:defRPr lang="es-ES" sz="1600"/>
            </a:lvl8pPr>
            <a:lvl9pPr>
              <a:defRPr lang="es-ES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es-ES" sz="2400" b="1"/>
            </a:lvl1pPr>
            <a:lvl2pPr marL="457200" indent="0">
              <a:buNone/>
              <a:defRPr lang="es-ES" sz="2000" b="1"/>
            </a:lvl2pPr>
            <a:lvl3pPr marL="914400" indent="0">
              <a:buNone/>
              <a:defRPr lang="es-ES" sz="1800" b="1"/>
            </a:lvl3pPr>
            <a:lvl4pPr marL="1371600" indent="0">
              <a:buNone/>
              <a:defRPr lang="es-ES" sz="1600" b="1"/>
            </a:lvl4pPr>
            <a:lvl5pPr marL="1828800" indent="0">
              <a:buNone/>
              <a:defRPr lang="es-ES" sz="1600" b="1"/>
            </a:lvl5pPr>
            <a:lvl6pPr marL="2286000" indent="0">
              <a:buNone/>
              <a:defRPr lang="es-ES" sz="1600" b="1"/>
            </a:lvl6pPr>
            <a:lvl7pPr marL="2743200" indent="0">
              <a:buNone/>
              <a:defRPr lang="es-ES" sz="1600" b="1"/>
            </a:lvl7pPr>
            <a:lvl8pPr marL="3200400" indent="0">
              <a:buNone/>
              <a:defRPr lang="es-ES" sz="1600" b="1"/>
            </a:lvl8pPr>
            <a:lvl9pPr marL="3657600" indent="0">
              <a:buNone/>
              <a:defRPr lang="es-ES"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es-ES" sz="2400"/>
            </a:lvl1pPr>
            <a:lvl2pPr>
              <a:defRPr lang="es-ES" sz="2000"/>
            </a:lvl2pPr>
            <a:lvl3pPr>
              <a:defRPr lang="es-ES" sz="1800"/>
            </a:lvl3pPr>
            <a:lvl4pPr>
              <a:defRPr lang="es-ES" sz="1600"/>
            </a:lvl4pPr>
            <a:lvl5pPr>
              <a:defRPr lang="es-ES" sz="1600"/>
            </a:lvl5pPr>
            <a:lvl6pPr>
              <a:defRPr lang="es-ES" sz="1600"/>
            </a:lvl6pPr>
            <a:lvl7pPr>
              <a:defRPr lang="es-ES" sz="1600"/>
            </a:lvl7pPr>
            <a:lvl8pPr>
              <a:defRPr lang="es-ES" sz="1600"/>
            </a:lvl8pPr>
            <a:lvl9pPr>
              <a:defRPr lang="es-ES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6968-9330-4088-83B1-7662A05EF8DE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8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48F19-DE60-4EA2-A4E3-1DD64C88B654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F980F-3C99-4FFC-99BC-E8997D792200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B9C8C-583C-41B8-91BA-0A5F964386C4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BD6A2-0A84-477D-ABBF-D9C118D3DD17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3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BA439-EB4B-4C63-82D7-F97ABDD2D56B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es-ES"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es-ES" sz="3200"/>
            </a:lvl1pPr>
            <a:lvl2pPr>
              <a:defRPr lang="es-ES" sz="2800"/>
            </a:lvl2pPr>
            <a:lvl3pPr>
              <a:defRPr lang="es-ES" sz="2400"/>
            </a:lvl3pPr>
            <a:lvl4pPr>
              <a:defRPr lang="es-ES" sz="2000"/>
            </a:lvl4pPr>
            <a:lvl5pPr>
              <a:defRPr lang="es-ES" sz="2000"/>
            </a:lvl5pPr>
            <a:lvl6pPr>
              <a:defRPr lang="es-ES" sz="2000"/>
            </a:lvl6pPr>
            <a:lvl7pPr>
              <a:defRPr lang="es-ES" sz="2000"/>
            </a:lvl7pPr>
            <a:lvl8pPr>
              <a:defRPr lang="es-ES" sz="2000"/>
            </a:lvl8pPr>
            <a:lvl9pPr>
              <a:defRPr lang="es-ES"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es-ES" sz="1400"/>
            </a:lvl1pPr>
            <a:lvl2pPr marL="457200" indent="0">
              <a:buNone/>
              <a:defRPr lang="es-ES" sz="1200"/>
            </a:lvl2pPr>
            <a:lvl3pPr marL="914400" indent="0">
              <a:buNone/>
              <a:defRPr lang="es-ES" sz="1000"/>
            </a:lvl3pPr>
            <a:lvl4pPr marL="1371600" indent="0">
              <a:buNone/>
              <a:defRPr lang="es-ES" sz="900"/>
            </a:lvl4pPr>
            <a:lvl5pPr marL="1828800" indent="0">
              <a:buNone/>
              <a:defRPr lang="es-ES" sz="900"/>
            </a:lvl5pPr>
            <a:lvl6pPr marL="2286000" indent="0">
              <a:buNone/>
              <a:defRPr lang="es-ES" sz="900"/>
            </a:lvl6pPr>
            <a:lvl7pPr marL="2743200" indent="0">
              <a:buNone/>
              <a:defRPr lang="es-ES" sz="900"/>
            </a:lvl7pPr>
            <a:lvl8pPr marL="3200400" indent="0">
              <a:buNone/>
              <a:defRPr lang="es-ES" sz="900"/>
            </a:lvl8pPr>
            <a:lvl9pPr marL="3657600" indent="0">
              <a:buNone/>
              <a:defRPr lang="es-ES"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2EAE2-A6CC-4865-A1EE-CD866CE8C020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5E9A-09A7-48F1-A139-E8FC5B26144F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es-ES"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 latinLnBrk="0">
              <a:buNone/>
              <a:defRPr lang="es-ES" sz="3200"/>
            </a:lvl1pPr>
            <a:lvl2pPr marL="457200" indent="0">
              <a:buNone/>
              <a:defRPr lang="es-ES" sz="2800"/>
            </a:lvl2pPr>
            <a:lvl3pPr marL="914400" indent="0">
              <a:buNone/>
              <a:defRPr lang="es-ES" sz="2400"/>
            </a:lvl3pPr>
            <a:lvl4pPr marL="1371600" indent="0">
              <a:buNone/>
              <a:defRPr lang="es-ES" sz="2000"/>
            </a:lvl4pPr>
            <a:lvl5pPr marL="1828800" indent="0">
              <a:buNone/>
              <a:defRPr lang="es-ES" sz="2000"/>
            </a:lvl5pPr>
            <a:lvl6pPr marL="2286000" indent="0">
              <a:buNone/>
              <a:defRPr lang="es-ES" sz="2000"/>
            </a:lvl6pPr>
            <a:lvl7pPr marL="2743200" indent="0">
              <a:buNone/>
              <a:defRPr lang="es-ES" sz="2000"/>
            </a:lvl7pPr>
            <a:lvl8pPr marL="3200400" indent="0">
              <a:buNone/>
              <a:defRPr lang="es-ES" sz="2000"/>
            </a:lvl8pPr>
            <a:lvl9pPr marL="3657600" indent="0">
              <a:buNone/>
              <a:defRPr lang="es-ES"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es-ES" sz="1400"/>
            </a:lvl1pPr>
            <a:lvl2pPr marL="457200" indent="0">
              <a:buNone/>
              <a:defRPr lang="es-ES" sz="1200"/>
            </a:lvl2pPr>
            <a:lvl3pPr marL="914400" indent="0">
              <a:buNone/>
              <a:defRPr lang="es-ES" sz="1000"/>
            </a:lvl3pPr>
            <a:lvl4pPr marL="1371600" indent="0">
              <a:buNone/>
              <a:defRPr lang="es-ES" sz="900"/>
            </a:lvl4pPr>
            <a:lvl5pPr marL="1828800" indent="0">
              <a:buNone/>
              <a:defRPr lang="es-ES" sz="900"/>
            </a:lvl5pPr>
            <a:lvl6pPr marL="2286000" indent="0">
              <a:buNone/>
              <a:defRPr lang="es-ES" sz="900"/>
            </a:lvl6pPr>
            <a:lvl7pPr marL="2743200" indent="0">
              <a:buNone/>
              <a:defRPr lang="es-ES" sz="900"/>
            </a:lvl7pPr>
            <a:lvl8pPr marL="3200400" indent="0">
              <a:buNone/>
              <a:defRPr lang="es-ES" sz="900"/>
            </a:lvl8pPr>
            <a:lvl9pPr marL="3657600" indent="0">
              <a:buNone/>
              <a:defRPr lang="es-ES"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56523-F7A2-4518-9D58-C25BD6338F0D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5E398-2196-4A22-9379-A5FF4B8FF0F6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es-ES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A8257D-7B79-47A8-A421-68A93238C4FD}" type="datetimeFigureOut">
              <a:rPr lang="es-GT"/>
              <a:pPr>
                <a:defRPr/>
              </a:pPr>
              <a:t>01/05/2014</a:t>
            </a:fld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lang="es-ES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EC5432-3300-4ED1-B820-B10C37DE5281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51" r:id="rId7"/>
    <p:sldLayoutId id="2147483650" r:id="rId8"/>
    <p:sldLayoutId id="2147483649" r:id="rId9"/>
  </p:sldLayoutIdLst>
  <p:txStyles>
    <p:titleStyle>
      <a:lvl1pPr algn="ctr" rtl="0" fontAlgn="base">
        <a:spcBef>
          <a:spcPct val="0"/>
        </a:spcBef>
        <a:spcAft>
          <a:spcPct val="0"/>
        </a:spcAft>
        <a:defRPr lang="es-ES" sz="44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es-E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es-ES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b="1" dirty="0" smtClean="0">
                <a:solidFill>
                  <a:schemeClr val="tx1"/>
                </a:solidFill>
                <a:effectLst/>
              </a:rPr>
              <a:t>MIDES</a:t>
            </a:r>
            <a:br>
              <a:rPr lang="es-GT" b="1" dirty="0" smtClean="0">
                <a:solidFill>
                  <a:schemeClr val="tx1"/>
                </a:solidFill>
                <a:effectLst/>
              </a:rPr>
            </a:br>
            <a:r>
              <a:rPr lang="es-GT" b="1" dirty="0" smtClean="0">
                <a:solidFill>
                  <a:schemeClr val="tx1"/>
                </a:solidFill>
                <a:effectLst/>
              </a:rPr>
              <a:t>Segundo Taller de Consulta con</a:t>
            </a:r>
            <a:br>
              <a:rPr lang="es-GT" b="1" dirty="0" smtClean="0">
                <a:solidFill>
                  <a:schemeClr val="tx1"/>
                </a:solidFill>
                <a:effectLst/>
              </a:rPr>
            </a:br>
            <a:r>
              <a:rPr lang="es-GT" b="1" dirty="0" smtClean="0">
                <a:solidFill>
                  <a:schemeClr val="tx1"/>
                </a:solidFill>
                <a:effectLst/>
              </a:rPr>
              <a:t>Instituciones del GEDS</a:t>
            </a:r>
            <a:br>
              <a:rPr lang="es-GT" b="1" dirty="0" smtClean="0">
                <a:solidFill>
                  <a:schemeClr val="tx1"/>
                </a:solidFill>
                <a:effectLst/>
              </a:rPr>
            </a:br>
            <a:r>
              <a:rPr lang="es-GT" sz="3600" b="1" dirty="0" smtClean="0">
                <a:solidFill>
                  <a:schemeClr val="tx1"/>
                </a:solidFill>
                <a:effectLst/>
              </a:rPr>
              <a:t>Palacio Nacional - 10 de abril 2014</a:t>
            </a:r>
            <a:endParaRPr lang="es-GT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Intervenciones Estratégicas para el Desarrollo Social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s-G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>Integrar Programas:</a:t>
            </a:r>
            <a:br>
              <a:rPr lang="es-GT" dirty="0" smtClean="0"/>
            </a:br>
            <a:r>
              <a:rPr lang="es-GT" dirty="0" smtClean="0"/>
              <a:t>20 meses de trabajo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MINSALUD</a:t>
            </a:r>
            <a:r>
              <a:rPr lang="es-G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Ventana de los </a:t>
            </a:r>
            <a:r>
              <a:rPr lang="es-G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 Días</a:t>
            </a:r>
            <a:endParaRPr lang="es-G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MIDES: </a:t>
            </a:r>
            <a:r>
              <a:rPr lang="es-G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Bono seguro, bolsa segura, becas, corresponsabilidades; comedores seguros; jóvenes protagonistas; madres guías; otros.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FONADES/MAGA</a:t>
            </a:r>
            <a:r>
              <a:rPr lang="es-G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s-G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Fertilizantes, Agricultura familiar, pequeña empresa, empleo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FODES</a:t>
            </a:r>
            <a:r>
              <a:rPr lang="es-G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G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Infraestructura en salud, educación, agua potable, saneamiento básico, </a:t>
            </a:r>
            <a:r>
              <a:rPr lang="es-G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vivienda </a:t>
            </a:r>
            <a:r>
              <a:rPr lang="es-G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mínima, desarrollo urbano</a:t>
            </a:r>
            <a:r>
              <a:rPr lang="es-G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2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sz="1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 Agua rezagado</a:t>
            </a:r>
            <a:endParaRPr lang="es-GT" sz="1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/>
            </a:r>
            <a:br>
              <a:rPr lang="es-GT" dirty="0" smtClean="0"/>
            </a:br>
            <a:r>
              <a:rPr lang="es-GT" dirty="0" smtClean="0"/>
              <a:t>Focalizar al Individuo en Familia</a:t>
            </a:r>
            <a:br>
              <a:rPr lang="es-GT" dirty="0" smtClean="0"/>
            </a:br>
            <a:r>
              <a:rPr lang="es-GT" dirty="0" smtClean="0"/>
              <a:t>Concepto Integral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Niños (as) menores de </a:t>
            </a:r>
            <a:r>
              <a:rPr lang="es-GT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6O </a:t>
            </a: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meses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Niños (as) en edad escolar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Adolecentes en riesgo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Madre de familia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Mujeres en edad fértil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Embarazadas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Jefe de familia – con tierra, sin tierra – empleado, auto-empleado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Ancianos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4069088"/>
            <a:ext cx="7772400" cy="2664296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GT" sz="3600" dirty="0" smtClean="0">
                <a:solidFill>
                  <a:schemeClr val="tx1"/>
                </a:solidFill>
              </a:rPr>
              <a:t/>
            </a:r>
            <a:br>
              <a:rPr lang="es-GT" sz="3600" dirty="0" smtClean="0">
                <a:solidFill>
                  <a:schemeClr val="tx1"/>
                </a:solidFill>
              </a:rPr>
            </a:br>
            <a:r>
              <a:rPr lang="es-GT" sz="3600" dirty="0" smtClean="0">
                <a:solidFill>
                  <a:schemeClr val="tx1"/>
                </a:solidFill>
              </a:rPr>
              <a:t>Alianza s MINEDUC</a:t>
            </a:r>
            <a:r>
              <a:rPr lang="es-GT" sz="3600" dirty="0">
                <a:solidFill>
                  <a:schemeClr val="tx1"/>
                </a:solidFill>
              </a:rPr>
              <a:t>, MINSALUD, MAGA, INFOM, CIV, </a:t>
            </a:r>
            <a:r>
              <a:rPr lang="es-GT" sz="3600" dirty="0" smtClean="0">
                <a:solidFill>
                  <a:schemeClr val="tx1"/>
                </a:solidFill>
              </a:rPr>
              <a:t> Cooperación Internacional </a:t>
            </a:r>
            <a:r>
              <a:rPr lang="es-GT" dirty="0">
                <a:solidFill>
                  <a:schemeClr val="tx1"/>
                </a:solidFill>
              </a:rPr>
              <a:t/>
            </a:r>
            <a:br>
              <a:rPr lang="es-GT" dirty="0">
                <a:solidFill>
                  <a:schemeClr val="tx1"/>
                </a:solidFill>
              </a:rPr>
            </a:br>
            <a:r>
              <a:rPr lang="es-GT" dirty="0"/>
              <a:t/>
            </a:r>
            <a:br>
              <a:rPr lang="es-GT" dirty="0"/>
            </a:br>
            <a:endParaRPr lang="es-GT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188" y="1341438"/>
            <a:ext cx="7772400" cy="150018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s-GT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lo más sencillo a lo más complejo: FODES brazo financiero del Desarrollo Social a mediano y largo plazo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s-GT" sz="2600" dirty="0"/>
          </a:p>
        </p:txBody>
      </p:sp>
      <p:sp>
        <p:nvSpPr>
          <p:cNvPr id="4" name="3 Flecha arriba y abajo"/>
          <p:cNvSpPr/>
          <p:nvPr/>
        </p:nvSpPr>
        <p:spPr>
          <a:xfrm>
            <a:off x="4211638" y="2852738"/>
            <a:ext cx="844550" cy="121602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645024"/>
            <a:ext cx="7772400" cy="2123951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GT" sz="2800" dirty="0">
                <a:solidFill>
                  <a:schemeClr val="tx1"/>
                </a:solidFill>
              </a:rPr>
              <a:t>Torta de </a:t>
            </a:r>
            <a:r>
              <a:rPr lang="es-GT" sz="2800" dirty="0" smtClean="0">
                <a:solidFill>
                  <a:schemeClr val="tx1"/>
                </a:solidFill>
              </a:rPr>
              <a:t>cemento  </a:t>
            </a:r>
            <a:br>
              <a:rPr lang="es-GT" sz="2800" dirty="0" smtClean="0">
                <a:solidFill>
                  <a:schemeClr val="tx1"/>
                </a:solidFill>
              </a:rPr>
            </a:br>
            <a:r>
              <a:rPr lang="es-GT" sz="2800" dirty="0" smtClean="0">
                <a:solidFill>
                  <a:schemeClr val="tx1"/>
                </a:solidFill>
              </a:rPr>
              <a:t>Estufa </a:t>
            </a:r>
            <a:r>
              <a:rPr lang="es-GT" sz="2800" dirty="0">
                <a:solidFill>
                  <a:schemeClr val="tx1"/>
                </a:solidFill>
              </a:rPr>
              <a:t>mejorada para cocinar</a:t>
            </a:r>
            <a:br>
              <a:rPr lang="es-GT" sz="2800" dirty="0">
                <a:solidFill>
                  <a:schemeClr val="tx1"/>
                </a:solidFill>
              </a:rPr>
            </a:br>
            <a:r>
              <a:rPr lang="es-GT" sz="2800" dirty="0" smtClean="0">
                <a:solidFill>
                  <a:schemeClr val="tx1"/>
                </a:solidFill>
              </a:rPr>
              <a:t>Saneamiento </a:t>
            </a:r>
            <a:r>
              <a:rPr lang="es-GT" sz="2800" dirty="0">
                <a:solidFill>
                  <a:schemeClr val="tx1"/>
                </a:solidFill>
              </a:rPr>
              <a:t>Básico: Letrina seca y húmeda</a:t>
            </a:r>
            <a:br>
              <a:rPr lang="es-GT" sz="2800" dirty="0">
                <a:solidFill>
                  <a:schemeClr val="tx1"/>
                </a:solidFill>
              </a:rPr>
            </a:br>
            <a:r>
              <a:rPr lang="es-GT" sz="2800" dirty="0" smtClean="0">
                <a:solidFill>
                  <a:schemeClr val="tx1"/>
                </a:solidFill>
              </a:rPr>
              <a:t>Agua </a:t>
            </a:r>
            <a:r>
              <a:rPr lang="es-GT" sz="2800" dirty="0">
                <a:solidFill>
                  <a:schemeClr val="tx1"/>
                </a:solidFill>
              </a:rPr>
              <a:t>potable – preferencia conexión domiciliar </a:t>
            </a:r>
            <a:br>
              <a:rPr lang="es-GT" sz="2800" dirty="0">
                <a:solidFill>
                  <a:schemeClr val="tx1"/>
                </a:solidFill>
              </a:rPr>
            </a:br>
            <a:endParaRPr lang="es-GT" sz="2800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188" y="333375"/>
            <a:ext cx="7772400" cy="18002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CORTO PLAZO: </a:t>
            </a:r>
            <a:r>
              <a:rPr lang="es-G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Arranca  inversión </a:t>
            </a: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Prototipo en Marcha</a:t>
            </a: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 participan – Supervisión de Vicepresidencia</a:t>
            </a: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Rendición de Cuentas</a:t>
            </a:r>
            <a:endParaRPr lang="es-GT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Flecha curvada hacia la izquierda"/>
          <p:cNvSpPr/>
          <p:nvPr/>
        </p:nvSpPr>
        <p:spPr>
          <a:xfrm>
            <a:off x="5108575" y="2371725"/>
            <a:ext cx="731838" cy="12160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GT" sz="3600" dirty="0" smtClean="0"/>
              <a:t>Corto Plazo: Fortalecer l o que ya hacemos  </a:t>
            </a:r>
            <a:endParaRPr lang="es-GT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Focalizar Mancomunidades - municipios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3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s-GT" sz="3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Poblados &lt; 500 habitantes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endParaRPr lang="es-GT" sz="3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s-GT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 rurales </a:t>
            </a:r>
            <a:r>
              <a:rPr lang="es-GT" sz="3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más </a:t>
            </a:r>
            <a:r>
              <a:rPr lang="es-GT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apartadas</a:t>
            </a:r>
            <a:endParaRPr lang="es-GT" sz="3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endParaRPr lang="es-GT" sz="3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s-GT" sz="3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servicios públicos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3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Urbano Marginal (tugurios), </a:t>
            </a:r>
            <a:r>
              <a:rPr lang="es-GT" sz="3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familias, servicios </a:t>
            </a:r>
            <a:r>
              <a:rPr lang="es-GT" sz="3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básicos, vivienda mínima, urbanismo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>Propuesta Tres Pasos – 20 meses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Prototipo </a:t>
            </a: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Camotán – Aplicación Integral – 450 hogares 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Ventana </a:t>
            </a:r>
            <a:r>
              <a:rPr lang="es-GT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 Días </a:t>
            </a: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MINSALUD – PPH0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social (corto plazo - MIDES)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Inversión social mínima (mediano y largo plazo 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 + FODES; MAGA + FONADES)</a:t>
            </a:r>
            <a:endParaRPr lang="es-G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Corredor Seco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PNDRI – 1ª. Etapa – MAGA/FONADES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>Cronograma – Acción en CTI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Utilizando programas existentes y adicionales a </a:t>
            </a: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corto, </a:t>
            </a:r>
            <a:r>
              <a:rPr lang="es-GT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mediano y largo </a:t>
            </a: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plazos</a:t>
            </a:r>
            <a:endParaRPr lang="es-GT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 </a:t>
            </a:r>
            <a:r>
              <a:rPr lang="es-GT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Mayo – Diciembre  2014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Año </a:t>
            </a:r>
            <a:r>
              <a:rPr lang="es-GT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Enero – Diciembre </a:t>
            </a: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es-GT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>
                <a:solidFill>
                  <a:schemeClr val="tx1"/>
                </a:solidFill>
              </a:rPr>
              <a:t>Conectar los Puntos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 social + económico + ambiental = Desarrollo integral sostenible</a:t>
            </a:r>
          </a:p>
          <a:p>
            <a:pPr lvl="2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PNDRI</a:t>
            </a:r>
          </a:p>
          <a:p>
            <a:pPr lvl="2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Nacional de Desarrollo K´ATUN  (Nuestra Guatemala 2032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Concertación Territorial</a:t>
            </a:r>
            <a:endParaRPr lang="es-G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Pactos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endParaRPr lang="es-G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dirty="0"/>
              <a:t>La mejor política social es la que se practica</a:t>
            </a:r>
            <a:br>
              <a:rPr lang="es-GT" dirty="0"/>
            </a:br>
            <a:r>
              <a:rPr lang="es-GT" dirty="0"/>
              <a:t/>
            </a:r>
            <a:br>
              <a:rPr lang="es-GT" dirty="0"/>
            </a:br>
            <a:r>
              <a:rPr lang="es-GT" dirty="0"/>
              <a:t>La mejor política social es la que se practica</a:t>
            </a:r>
            <a:br>
              <a:rPr lang="es-GT" dirty="0"/>
            </a:br>
            <a:r>
              <a:rPr lang="es-GT" dirty="0"/>
              <a:t/>
            </a:r>
            <a:br>
              <a:rPr lang="es-GT" dirty="0"/>
            </a:br>
            <a:endParaRPr lang="es-GT" dirty="0"/>
          </a:p>
        </p:txBody>
      </p:sp>
      <p:pic>
        <p:nvPicPr>
          <p:cNvPr id="32770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499" r="5499"/>
          <a:stretch>
            <a:fillRect/>
          </a:stretch>
        </p:blipFill>
        <p:spPr>
          <a:xfrm>
            <a:off x="900113" y="620713"/>
            <a:ext cx="7704137" cy="4114800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724400"/>
            <a:ext cx="5486400" cy="21336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G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 política social es la que se </a:t>
            </a:r>
            <a:r>
              <a:rPr lang="es-G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</a:t>
            </a: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lang="es-G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Cumplimiento de Metas </a:t>
            </a:r>
            <a:r>
              <a:rPr lang="es-G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Presidenciales </a:t>
            </a:r>
          </a:p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endParaRPr lang="es-G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PLAN DE INTERVENCIONES ESTRATEGICAS </a:t>
            </a:r>
            <a:br>
              <a:rPr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</a:br>
            <a:r>
              <a:rPr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EN MATERIA SOCIAL (2012 – 2016)</a:t>
            </a:r>
            <a:endParaRPr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graphicFrame>
        <p:nvGraphicFramePr>
          <p:cNvPr id="4" name="Diagram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b="1" dirty="0" smtClean="0"/>
              <a:t>Año 2012 - 2013 </a:t>
            </a:r>
            <a:br>
              <a:rPr lang="es-GT" b="1" dirty="0" smtClean="0"/>
            </a:br>
            <a:r>
              <a:rPr lang="es-GT" b="1" dirty="0" smtClean="0"/>
              <a:t>Desarrollo de la Política Social</a:t>
            </a:r>
            <a:endParaRPr lang="es-GT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del Cambio (2012 – 201</a:t>
            </a:r>
            <a:r>
              <a:rPr lang="es-G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5 ejes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Pacto Hambre Cero ( Feb. 16 – 5 muni.)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 el MIDES (Feb. 24)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 el GEDS 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(AG. 168 </a:t>
            </a:r>
            <a:r>
              <a:rPr lang="es-GT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MINGOB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Sept</a:t>
            </a: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2012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Gestión </a:t>
            </a: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 </a:t>
            </a:r>
            <a:r>
              <a:rPr lang="es-G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(PPR Sept.  2012)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del Pacto Hambre Cero</a:t>
            </a:r>
            <a:r>
              <a:rPr lang="es-GT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GT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(Nov. 2012 – 166)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 el FODES (Mar. 2013)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 GEDRI – SEGEDRI –PNDRI (Junio 2013 - CC – 2009 – Ene. 2013)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dirty="0" smtClean="0"/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>Intervenciones de Corto Plazo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Ventana de los Mil Días - MSPAS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Misión: Desnutrición Crónica  &lt; 10%</a:t>
            </a:r>
            <a:endParaRPr lang="es-G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Apoyo clave MIDES – Bono, Bolsa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Apoyo clave MAGA – FONADES – Fertilizantes, Agricultura Familiar</a:t>
            </a:r>
          </a:p>
          <a:p>
            <a:pPr lvl="3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s-G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INFOM anecdótico 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G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s-GT" sz="1800" dirty="0" smtClean="0">
                <a:solidFill>
                  <a:schemeClr val="tx1"/>
                </a:solidFill>
              </a:rPr>
              <a:t>Plan de Intervenciones Estratégicas para el Desarrollo Social (2012 – 2016)</a:t>
            </a:r>
            <a:br>
              <a:rPr lang="es-GT" sz="1800" dirty="0" smtClean="0">
                <a:solidFill>
                  <a:schemeClr val="tx1"/>
                </a:solidFill>
              </a:rPr>
            </a:br>
            <a:r>
              <a:rPr lang="es-GT" sz="1800" dirty="0" smtClean="0">
                <a:solidFill>
                  <a:schemeClr val="tx1"/>
                </a:solidFill>
              </a:rPr>
              <a:t>Propuesta </a:t>
            </a:r>
            <a:br>
              <a:rPr lang="es-GT" sz="1800" dirty="0" smtClean="0">
                <a:solidFill>
                  <a:schemeClr val="tx1"/>
                </a:solidFill>
              </a:rPr>
            </a:br>
            <a:r>
              <a:rPr lang="es-GT" sz="1800" dirty="0" smtClean="0">
                <a:solidFill>
                  <a:schemeClr val="tx1"/>
                </a:solidFill>
              </a:rPr>
              <a:t>Taller con Instituciones del GEDS </a:t>
            </a:r>
            <a:endParaRPr lang="es-GT" sz="1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Proceso Metodológico 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Usar los avances de dos años de gobierno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3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Conectar puntos de principales Actores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3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Buscar concretar en 20 meses - mayo 2014; y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Avanzar por 3 fases:  Prototipo, corredor seco, 1ª. Etapa PNDRI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Estrella de 5 puntas"/>
          <p:cNvSpPr/>
          <p:nvPr/>
        </p:nvSpPr>
        <p:spPr>
          <a:xfrm>
            <a:off x="7354888" y="3019425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5" name="4 Flecha abajo"/>
          <p:cNvSpPr/>
          <p:nvPr/>
        </p:nvSpPr>
        <p:spPr>
          <a:xfrm>
            <a:off x="6134100" y="404813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  <p:sp>
        <p:nvSpPr>
          <p:cNvPr id="6" name="5 Más"/>
          <p:cNvSpPr/>
          <p:nvPr/>
        </p:nvSpPr>
        <p:spPr>
          <a:xfrm>
            <a:off x="5703888" y="450850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G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/>
            </a:r>
            <a:br>
              <a:rPr lang="es-GT" dirty="0" smtClean="0"/>
            </a:br>
            <a:r>
              <a:rPr lang="es-GT" dirty="0" smtClean="0"/>
              <a:t>Partir </a:t>
            </a:r>
            <a:r>
              <a:rPr lang="es-GT" dirty="0"/>
              <a:t>de Definición </a:t>
            </a:r>
            <a:r>
              <a:rPr lang="es-GT" dirty="0" smtClean="0"/>
              <a:t> de </a:t>
            </a:r>
            <a:br>
              <a:rPr lang="es-GT" dirty="0" smtClean="0"/>
            </a:br>
            <a:r>
              <a:rPr lang="es-GT" dirty="0" smtClean="0"/>
              <a:t>Inversión Social </a:t>
            </a:r>
            <a:r>
              <a:rPr lang="es-GT" dirty="0"/>
              <a:t>según ODMs</a:t>
            </a:r>
            <a:br>
              <a:rPr lang="es-GT" dirty="0"/>
            </a:br>
            <a:endParaRPr lang="es-GT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GT" dirty="0" smtClean="0"/>
              <a:t>En 20 Meses de Administración</a:t>
            </a:r>
            <a:br>
              <a:rPr lang="es-GT" dirty="0" smtClean="0"/>
            </a:br>
            <a:r>
              <a:rPr lang="es-GT" dirty="0" smtClean="0"/>
              <a:t>Desarrollo Paralelo y Concomitante</a:t>
            </a:r>
            <a:endParaRPr lang="es-GT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s-GT" dirty="0" smtClean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s-GT" sz="7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Corto Plazo 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s-GT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200" b="1" dirty="0"/>
              <a:t>Misión </a:t>
            </a:r>
            <a:r>
              <a:rPr lang="es-GT" sz="3200" b="1" dirty="0" smtClean="0"/>
              <a:t>PPHO &lt; 10</a:t>
            </a:r>
            <a:r>
              <a:rPr lang="es-GT" sz="3200" b="1" dirty="0"/>
              <a:t>%  </a:t>
            </a:r>
            <a:r>
              <a:rPr lang="es-GT" sz="3200" b="1" dirty="0" smtClean="0"/>
              <a:t> </a:t>
            </a:r>
            <a:r>
              <a:rPr lang="es-GT" sz="3200" b="1" dirty="0"/>
              <a:t>desnutrición crónica </a:t>
            </a:r>
            <a:r>
              <a:rPr lang="es-GT" sz="3200" b="1" dirty="0" smtClean="0"/>
              <a:t>infantil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sz="3200" b="1" dirty="0" smtClean="0"/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200" b="1" dirty="0" smtClean="0"/>
              <a:t>Area rural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sz="3200" b="1" dirty="0" smtClean="0"/>
              <a:t>Ventana </a:t>
            </a:r>
            <a:r>
              <a:rPr lang="es-GT" sz="3200" b="1" dirty="0"/>
              <a:t>de los </a:t>
            </a:r>
            <a:r>
              <a:rPr lang="es-GT" sz="3200" b="1" dirty="0" smtClean="0"/>
              <a:t>Mil  </a:t>
            </a:r>
            <a:r>
              <a:rPr lang="es-GT" sz="3200" b="1" dirty="0"/>
              <a:t>Días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sz="32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 Rurales:</a:t>
            </a:r>
            <a:r>
              <a:rPr lang="es-G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G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s-GT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s-GT" b="1" dirty="0" smtClean="0"/>
              <a:t>ODES - ODMs y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/>
              <a:t>FONADES </a:t>
            </a:r>
            <a:r>
              <a:rPr lang="es-GT" sz="1800" b="1" dirty="0"/>
              <a:t>Agricultura familiar, fertilizantes, mini-riego, pequeña empresa, </a:t>
            </a:r>
            <a:r>
              <a:rPr lang="es-GT" sz="1800" b="1" dirty="0" smtClean="0"/>
              <a:t>empleo</a:t>
            </a:r>
            <a:endParaRPr lang="es-GT" b="1" dirty="0" smtClean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s-GT" b="1" dirty="0" smtClean="0"/>
              <a:t> </a:t>
            </a:r>
            <a:endParaRPr lang="es-GT" b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s-GT" b="1" u="sng" dirty="0"/>
              <a:t> </a:t>
            </a:r>
            <a:r>
              <a:rPr lang="es-G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Areas </a:t>
            </a:r>
            <a:r>
              <a:rPr lang="es-GT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Marginal </a:t>
            </a:r>
            <a:r>
              <a:rPr lang="es-G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Urbanas</a:t>
            </a:r>
            <a:r>
              <a:rPr lang="es-GT" b="1" dirty="0"/>
              <a:t>: FODES </a:t>
            </a:r>
            <a:r>
              <a:rPr lang="es-GT" sz="1800" b="1" dirty="0" smtClean="0"/>
              <a:t>Familias</a:t>
            </a:r>
            <a:r>
              <a:rPr lang="es-GT" b="1" dirty="0" smtClean="0"/>
              <a:t>, </a:t>
            </a:r>
            <a:r>
              <a:rPr lang="es-GT" sz="1800" b="1" dirty="0" smtClean="0"/>
              <a:t>Vivienda</a:t>
            </a:r>
            <a:r>
              <a:rPr lang="es-GT" sz="1800" b="1" dirty="0"/>
              <a:t>, urbanismo, servicios </a:t>
            </a:r>
            <a:r>
              <a:rPr lang="es-GT" sz="1800" b="1" dirty="0" smtClean="0"/>
              <a:t>básicos </a:t>
            </a:r>
            <a:endParaRPr lang="es-GT" sz="1800" b="1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s-GT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s-G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Mediano y Largo Plazo</a:t>
            </a:r>
            <a:endParaRPr lang="es-G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rixDiagr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389</Words>
  <Application>Microsoft Office PowerPoint</Application>
  <PresentationFormat>Presentación en pantalla (4:3)</PresentationFormat>
  <Paragraphs>93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Corbel</vt:lpstr>
      <vt:lpstr>Arial</vt:lpstr>
      <vt:lpstr>Calibri</vt:lpstr>
      <vt:lpstr>Wingdings</vt:lpstr>
      <vt:lpstr>MatrixDiagram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/>
  <cp:lastModifiedBy/>
  <cp:revision>1</cp:revision>
  <dcterms:created xsi:type="dcterms:W3CDTF">2014-04-05T20:44:39Z</dcterms:created>
  <dcterms:modified xsi:type="dcterms:W3CDTF">2014-05-01T20:54:25Z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TC101743289990</vt:lpwstr>
  </property>
</Properties>
</file>